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4"/>
    <p:sldMasterId id="2147483680" r:id="rId5"/>
    <p:sldMasterId id="2147483745" r:id="rId6"/>
    <p:sldMasterId id="2147483759" r:id="rId7"/>
  </p:sldMasterIdLst>
  <p:notesMasterIdLst>
    <p:notesMasterId r:id="rId21"/>
  </p:notesMasterIdLst>
  <p:handoutMasterIdLst>
    <p:handoutMasterId r:id="rId22"/>
  </p:handoutMasterIdLst>
  <p:sldIdLst>
    <p:sldId id="3049" r:id="rId8"/>
    <p:sldId id="3061" r:id="rId9"/>
    <p:sldId id="3056" r:id="rId10"/>
    <p:sldId id="3040" r:id="rId11"/>
    <p:sldId id="3051" r:id="rId12"/>
    <p:sldId id="3057" r:id="rId13"/>
    <p:sldId id="3052" r:id="rId14"/>
    <p:sldId id="3054" r:id="rId15"/>
    <p:sldId id="3059" r:id="rId16"/>
    <p:sldId id="3060" r:id="rId17"/>
    <p:sldId id="3058" r:id="rId18"/>
    <p:sldId id="3053" r:id="rId19"/>
    <p:sldId id="3055" r:id="rId20"/>
  </p:sldIdLst>
  <p:sldSz cx="9906000" cy="6858000" type="A4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13E8A2-C1D9-B760-C12B-DFB0CE5A00D3}" name="アスフィール 興津 拓" initials="拓興" userId="S::okitsu@asfeel.jp::d0ef56df-4c3d-4de7-bf21-ac4875e80b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mber" initials="m" lastIdx="1" clrIdx="0">
    <p:extLst>
      <p:ext uri="{19B8F6BF-5375-455C-9EA6-DF929625EA0E}">
        <p15:presenceInfo xmlns:p15="http://schemas.microsoft.com/office/powerpoint/2012/main" userId="mem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52A6E7"/>
    <a:srgbClr val="A0CFF8"/>
    <a:srgbClr val="9CCDF7"/>
    <a:srgbClr val="CEF5FE"/>
    <a:srgbClr val="7EC492"/>
    <a:srgbClr val="0172C2"/>
    <a:srgbClr val="FFFFFF"/>
    <a:srgbClr val="C0DAD9"/>
    <a:srgbClr val="64B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873FE-F7B6-4407-A84E-ED6827976A3C}" v="444" dt="2025-12-03T07:03:22.912"/>
  </p1510:revLst>
</p1510:revInfo>
</file>

<file path=ppt/tableStyles.xml><?xml version="1.0" encoding="utf-8"?>
<a:tblStyleLst xmlns:a="http://schemas.openxmlformats.org/drawingml/2006/main" def="{E7964FA6-BD6D-4402-9F04-81295A2006D3}">
  <a:tblStyle styleId="{E7964FA6-BD6D-4402-9F04-81295A2006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4" autoAdjust="0"/>
    <p:restoredTop sz="94660"/>
  </p:normalViewPr>
  <p:slideViewPr>
    <p:cSldViewPr snapToGrid="0">
      <p:cViewPr varScale="1">
        <p:scale>
          <a:sx n="96" d="100"/>
          <a:sy n="96" d="100"/>
        </p:scale>
        <p:origin x="220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0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アスフィール 興津 拓" userId="d0ef56df-4c3d-4de7-bf21-ac4875e80b95" providerId="ADAL" clId="{148BE914-A357-4D0F-9206-55A5A85FAD05}"/>
    <pc:docChg chg="undo custSel addSld delSld modSld sldOrd modHandout">
      <pc:chgData name="アスフィール 興津 拓" userId="d0ef56df-4c3d-4de7-bf21-ac4875e80b95" providerId="ADAL" clId="{148BE914-A357-4D0F-9206-55A5A85FAD05}" dt="2025-12-03T07:04:26.469" v="1763" actId="1076"/>
      <pc:docMkLst>
        <pc:docMk/>
      </pc:docMkLst>
      <pc:sldChg chg="addSp modSp mod">
        <pc:chgData name="アスフィール 興津 拓" userId="d0ef56df-4c3d-4de7-bf21-ac4875e80b95" providerId="ADAL" clId="{148BE914-A357-4D0F-9206-55A5A85FAD05}" dt="2025-11-14T07:59:44.457" v="1143"/>
        <pc:sldMkLst>
          <pc:docMk/>
          <pc:sldMk cId="346424476" sldId="3040"/>
        </pc:sldMkLst>
        <pc:spChg chg="add mod">
          <ac:chgData name="アスフィール 興津 拓" userId="d0ef56df-4c3d-4de7-bf21-ac4875e80b95" providerId="ADAL" clId="{148BE914-A357-4D0F-9206-55A5A85FAD05}" dt="2025-11-14T07:59:44.457" v="1143"/>
          <ac:spMkLst>
            <pc:docMk/>
            <pc:sldMk cId="346424476" sldId="3040"/>
            <ac:spMk id="4" creationId="{27DF1584-0FC1-2B0D-BF32-810DC1DD3CED}"/>
          </ac:spMkLst>
        </pc:spChg>
        <pc:spChg chg="mod">
          <ac:chgData name="アスフィール 興津 拓" userId="d0ef56df-4c3d-4de7-bf21-ac4875e80b95" providerId="ADAL" clId="{148BE914-A357-4D0F-9206-55A5A85FAD05}" dt="2025-11-14T07:59:37.925" v="1142" actId="1076"/>
          <ac:spMkLst>
            <pc:docMk/>
            <pc:sldMk cId="346424476" sldId="3040"/>
            <ac:spMk id="10" creationId="{77E16ABA-31C6-C5BF-1AFC-85D622EA5115}"/>
          </ac:spMkLst>
        </pc:spChg>
        <pc:spChg chg="mod">
          <ac:chgData name="アスフィール 興津 拓" userId="d0ef56df-4c3d-4de7-bf21-ac4875e80b95" providerId="ADAL" clId="{148BE914-A357-4D0F-9206-55A5A85FAD05}" dt="2025-11-14T07:59:37.925" v="1142" actId="1076"/>
          <ac:spMkLst>
            <pc:docMk/>
            <pc:sldMk cId="346424476" sldId="3040"/>
            <ac:spMk id="11" creationId="{330DBDCA-9260-CEE6-0801-40793FE4B65A}"/>
          </ac:spMkLst>
        </pc:spChg>
        <pc:spChg chg="mod">
          <ac:chgData name="アスフィール 興津 拓" userId="d0ef56df-4c3d-4de7-bf21-ac4875e80b95" providerId="ADAL" clId="{148BE914-A357-4D0F-9206-55A5A85FAD05}" dt="2025-11-14T07:59:37.925" v="1142" actId="1076"/>
          <ac:spMkLst>
            <pc:docMk/>
            <pc:sldMk cId="346424476" sldId="3040"/>
            <ac:spMk id="13" creationId="{FE1FF1E2-FC49-5C69-16C2-E666E37A5B12}"/>
          </ac:spMkLst>
        </pc:spChg>
        <pc:spChg chg="mod">
          <ac:chgData name="アスフィール 興津 拓" userId="d0ef56df-4c3d-4de7-bf21-ac4875e80b95" providerId="ADAL" clId="{148BE914-A357-4D0F-9206-55A5A85FAD05}" dt="2025-11-14T07:59:37.925" v="1142" actId="1076"/>
          <ac:spMkLst>
            <pc:docMk/>
            <pc:sldMk cId="346424476" sldId="3040"/>
            <ac:spMk id="25" creationId="{5F5C94A0-3B5E-AFC1-9054-187A19CCE694}"/>
          </ac:spMkLst>
        </pc:spChg>
        <pc:spChg chg="mod">
          <ac:chgData name="アスフィール 興津 拓" userId="d0ef56df-4c3d-4de7-bf21-ac4875e80b95" providerId="ADAL" clId="{148BE914-A357-4D0F-9206-55A5A85FAD05}" dt="2025-11-14T07:59:37.925" v="1142" actId="1076"/>
          <ac:spMkLst>
            <pc:docMk/>
            <pc:sldMk cId="346424476" sldId="3040"/>
            <ac:spMk id="31" creationId="{4B6ABEC3-57BC-99F7-CDFE-33807B25BB22}"/>
          </ac:spMkLst>
        </pc:spChg>
        <pc:spChg chg="mod">
          <ac:chgData name="アスフィール 興津 拓" userId="d0ef56df-4c3d-4de7-bf21-ac4875e80b95" providerId="ADAL" clId="{148BE914-A357-4D0F-9206-55A5A85FAD05}" dt="2025-11-14T07:59:37.925" v="1142" actId="1076"/>
          <ac:spMkLst>
            <pc:docMk/>
            <pc:sldMk cId="346424476" sldId="3040"/>
            <ac:spMk id="163" creationId="{A06D595C-6E40-6599-0B2C-25503571521F}"/>
          </ac:spMkLst>
        </pc:spChg>
        <pc:spChg chg="mod">
          <ac:chgData name="アスフィール 興津 拓" userId="d0ef56df-4c3d-4de7-bf21-ac4875e80b95" providerId="ADAL" clId="{148BE914-A357-4D0F-9206-55A5A85FAD05}" dt="2025-11-14T07:59:37.925" v="1142" actId="1076"/>
          <ac:spMkLst>
            <pc:docMk/>
            <pc:sldMk cId="346424476" sldId="3040"/>
            <ac:spMk id="196" creationId="{7A750B90-8A78-5A51-72D3-FD597515C5B4}"/>
          </ac:spMkLst>
        </pc:spChg>
        <pc:picChg chg="mod">
          <ac:chgData name="アスフィール 興津 拓" userId="d0ef56df-4c3d-4de7-bf21-ac4875e80b95" providerId="ADAL" clId="{148BE914-A357-4D0F-9206-55A5A85FAD05}" dt="2025-11-14T07:59:37.925" v="1142" actId="1076"/>
          <ac:picMkLst>
            <pc:docMk/>
            <pc:sldMk cId="346424476" sldId="3040"/>
            <ac:picMk id="6" creationId="{26E34F9A-C503-1FA7-C7B8-23E8C96E445B}"/>
          </ac:picMkLst>
        </pc:picChg>
        <pc:picChg chg="mod">
          <ac:chgData name="アスフィール 興津 拓" userId="d0ef56df-4c3d-4de7-bf21-ac4875e80b95" providerId="ADAL" clId="{148BE914-A357-4D0F-9206-55A5A85FAD05}" dt="2025-11-14T07:59:37.925" v="1142" actId="1076"/>
          <ac:picMkLst>
            <pc:docMk/>
            <pc:sldMk cId="346424476" sldId="3040"/>
            <ac:picMk id="8" creationId="{E66E84C8-35E8-1661-9585-A3ACFA946380}"/>
          </ac:picMkLst>
        </pc:picChg>
        <pc:picChg chg="mod">
          <ac:chgData name="アスフィール 興津 拓" userId="d0ef56df-4c3d-4de7-bf21-ac4875e80b95" providerId="ADAL" clId="{148BE914-A357-4D0F-9206-55A5A85FAD05}" dt="2025-11-14T07:59:37.925" v="1142" actId="1076"/>
          <ac:picMkLst>
            <pc:docMk/>
            <pc:sldMk cId="346424476" sldId="3040"/>
            <ac:picMk id="9" creationId="{4489A816-29CB-1757-0F39-3084EEE79609}"/>
          </ac:picMkLst>
        </pc:picChg>
      </pc:sldChg>
      <pc:sldChg chg="addSp delSp modSp del mod">
        <pc:chgData name="アスフィール 興津 拓" userId="d0ef56df-4c3d-4de7-bf21-ac4875e80b95" providerId="ADAL" clId="{148BE914-A357-4D0F-9206-55A5A85FAD05}" dt="2025-12-03T01:22:15.987" v="1255" actId="47"/>
        <pc:sldMkLst>
          <pc:docMk/>
          <pc:sldMk cId="1375998924" sldId="3047"/>
        </pc:sldMkLst>
      </pc:sldChg>
      <pc:sldChg chg="addSp delSp modSp mod">
        <pc:chgData name="アスフィール 興津 拓" userId="d0ef56df-4c3d-4de7-bf21-ac4875e80b95" providerId="ADAL" clId="{148BE914-A357-4D0F-9206-55A5A85FAD05}" dt="2025-12-03T01:55:59.104" v="1360" actId="20577"/>
        <pc:sldMkLst>
          <pc:docMk/>
          <pc:sldMk cId="1746959325" sldId="3049"/>
        </pc:sldMkLst>
        <pc:spChg chg="mod">
          <ac:chgData name="アスフィール 興津 拓" userId="d0ef56df-4c3d-4de7-bf21-ac4875e80b95" providerId="ADAL" clId="{148BE914-A357-4D0F-9206-55A5A85FAD05}" dt="2025-11-05T05:16:35.309" v="799" actId="20577"/>
          <ac:spMkLst>
            <pc:docMk/>
            <pc:sldMk cId="1746959325" sldId="3049"/>
            <ac:spMk id="4" creationId="{87266334-40C1-24F9-30B3-ECD370C38767}"/>
          </ac:spMkLst>
        </pc:spChg>
        <pc:spChg chg="add mod">
          <ac:chgData name="アスフィール 興津 拓" userId="d0ef56df-4c3d-4de7-bf21-ac4875e80b95" providerId="ADAL" clId="{148BE914-A357-4D0F-9206-55A5A85FAD05}" dt="2025-12-03T01:55:59.104" v="1360" actId="20577"/>
          <ac:spMkLst>
            <pc:docMk/>
            <pc:sldMk cId="1746959325" sldId="3049"/>
            <ac:spMk id="5" creationId="{9E2087C3-E294-1034-2704-62D4F5C0EA5B}"/>
          </ac:spMkLst>
        </pc:spChg>
      </pc:sldChg>
      <pc:sldChg chg="delSp modSp mod">
        <pc:chgData name="アスフィール 興津 拓" userId="d0ef56df-4c3d-4de7-bf21-ac4875e80b95" providerId="ADAL" clId="{148BE914-A357-4D0F-9206-55A5A85FAD05}" dt="2025-12-03T06:46:00.076" v="1480" actId="20577"/>
        <pc:sldMkLst>
          <pc:docMk/>
          <pc:sldMk cId="665449871" sldId="3052"/>
        </pc:sldMkLst>
        <pc:spChg chg="mod">
          <ac:chgData name="アスフィール 興津 拓" userId="d0ef56df-4c3d-4de7-bf21-ac4875e80b95" providerId="ADAL" clId="{148BE914-A357-4D0F-9206-55A5A85FAD05}" dt="2025-12-03T06:46:00.076" v="1480" actId="20577"/>
          <ac:spMkLst>
            <pc:docMk/>
            <pc:sldMk cId="665449871" sldId="3052"/>
            <ac:spMk id="31" creationId="{FCA4B120-795F-7E2E-17B0-9B5083705D43}"/>
          </ac:spMkLst>
        </pc:spChg>
      </pc:sldChg>
      <pc:sldChg chg="addSp delSp modSp add mod">
        <pc:chgData name="アスフィール 興津 拓" userId="d0ef56df-4c3d-4de7-bf21-ac4875e80b95" providerId="ADAL" clId="{148BE914-A357-4D0F-9206-55A5A85FAD05}" dt="2025-12-03T01:57:36.239" v="1415" actId="1076"/>
        <pc:sldMkLst>
          <pc:docMk/>
          <pc:sldMk cId="3551375091" sldId="3053"/>
        </pc:sldMkLst>
        <pc:spChg chg="add mod">
          <ac:chgData name="アスフィール 興津 拓" userId="d0ef56df-4c3d-4de7-bf21-ac4875e80b95" providerId="ADAL" clId="{148BE914-A357-4D0F-9206-55A5A85FAD05}" dt="2025-12-03T01:57:35.797" v="1414" actId="14100"/>
          <ac:spMkLst>
            <pc:docMk/>
            <pc:sldMk cId="3551375091" sldId="3053"/>
            <ac:spMk id="7" creationId="{81436A91-56AB-D590-0E7B-8DA6160871F5}"/>
          </ac:spMkLst>
        </pc:spChg>
        <pc:spChg chg="mod">
          <ac:chgData name="アスフィール 興津 拓" userId="d0ef56df-4c3d-4de7-bf21-ac4875e80b95" providerId="ADAL" clId="{148BE914-A357-4D0F-9206-55A5A85FAD05}" dt="2025-11-14T07:08:11.819" v="1141" actId="20577"/>
          <ac:spMkLst>
            <pc:docMk/>
            <pc:sldMk cId="3551375091" sldId="3053"/>
            <ac:spMk id="12" creationId="{75D906D9-C237-C7AD-6036-FEAE19FAEA38}"/>
          </ac:spMkLst>
        </pc:spChg>
        <pc:spChg chg="mod">
          <ac:chgData name="アスフィール 興津 拓" userId="d0ef56df-4c3d-4de7-bf21-ac4875e80b95" providerId="ADAL" clId="{148BE914-A357-4D0F-9206-55A5A85FAD05}" dt="2025-12-03T01:57:27.142" v="1411"/>
          <ac:spMkLst>
            <pc:docMk/>
            <pc:sldMk cId="3551375091" sldId="3053"/>
            <ac:spMk id="13" creationId="{85D918F4-3B86-7542-0C5B-1D87E0118A93}"/>
          </ac:spMkLst>
        </pc:spChg>
        <pc:spChg chg="mod">
          <ac:chgData name="アスフィール 興津 拓" userId="d0ef56df-4c3d-4de7-bf21-ac4875e80b95" providerId="ADAL" clId="{148BE914-A357-4D0F-9206-55A5A85FAD05}" dt="2025-12-03T01:57:36.239" v="1415" actId="1076"/>
          <ac:spMkLst>
            <pc:docMk/>
            <pc:sldMk cId="3551375091" sldId="3053"/>
            <ac:spMk id="17" creationId="{7937E559-CCBC-534A-F738-571F31BA2260}"/>
          </ac:spMkLst>
        </pc:spChg>
        <pc:spChg chg="mod">
          <ac:chgData name="アスフィール 興津 拓" userId="d0ef56df-4c3d-4de7-bf21-ac4875e80b95" providerId="ADAL" clId="{148BE914-A357-4D0F-9206-55A5A85FAD05}" dt="2025-12-03T01:57:14.971" v="1403" actId="1076"/>
          <ac:spMkLst>
            <pc:docMk/>
            <pc:sldMk cId="3551375091" sldId="3053"/>
            <ac:spMk id="21" creationId="{B3206F76-8843-53B3-61FB-515B2373E132}"/>
          </ac:spMkLst>
        </pc:spChg>
        <pc:spChg chg="mod">
          <ac:chgData name="アスフィール 興津 拓" userId="d0ef56df-4c3d-4de7-bf21-ac4875e80b95" providerId="ADAL" clId="{148BE914-A357-4D0F-9206-55A5A85FAD05}" dt="2025-11-04T08:59:50.982" v="770" actId="1076"/>
          <ac:spMkLst>
            <pc:docMk/>
            <pc:sldMk cId="3551375091" sldId="3053"/>
            <ac:spMk id="163" creationId="{62FB01E3-0662-2E8D-AF22-F66190BC460A}"/>
          </ac:spMkLst>
        </pc:spChg>
        <pc:picChg chg="add mod modCrop">
          <ac:chgData name="アスフィール 興津 拓" userId="d0ef56df-4c3d-4de7-bf21-ac4875e80b95" providerId="ADAL" clId="{148BE914-A357-4D0F-9206-55A5A85FAD05}" dt="2025-12-03T01:57:11.422" v="1402" actId="1076"/>
          <ac:picMkLst>
            <pc:docMk/>
            <pc:sldMk cId="3551375091" sldId="3053"/>
            <ac:picMk id="5" creationId="{E99BEC78-24AC-37C4-3291-3150B69DB92E}"/>
          </ac:picMkLst>
        </pc:picChg>
        <pc:picChg chg="del">
          <ac:chgData name="アスフィール 興津 拓" userId="d0ef56df-4c3d-4de7-bf21-ac4875e80b95" providerId="ADAL" clId="{148BE914-A357-4D0F-9206-55A5A85FAD05}" dt="2025-12-03T01:57:03.657" v="1399" actId="478"/>
          <ac:picMkLst>
            <pc:docMk/>
            <pc:sldMk cId="3551375091" sldId="3053"/>
            <ac:picMk id="11" creationId="{0EBC1D49-4CD4-C8D9-6EC0-3A36C673B2E9}"/>
          </ac:picMkLst>
        </pc:picChg>
        <pc:picChg chg="mod">
          <ac:chgData name="アスフィール 興津 拓" userId="d0ef56df-4c3d-4de7-bf21-ac4875e80b95" providerId="ADAL" clId="{148BE914-A357-4D0F-9206-55A5A85FAD05}" dt="2025-12-03T01:57:14.971" v="1403" actId="1076"/>
          <ac:picMkLst>
            <pc:docMk/>
            <pc:sldMk cId="3551375091" sldId="3053"/>
            <ac:picMk id="16" creationId="{5A915ECB-F395-6941-D9EA-DE389697AAC4}"/>
          </ac:picMkLst>
        </pc:picChg>
      </pc:sldChg>
      <pc:sldChg chg="addSp delSp modSp add mod">
        <pc:chgData name="アスフィール 興津 拓" userId="d0ef56df-4c3d-4de7-bf21-ac4875e80b95" providerId="ADAL" clId="{148BE914-A357-4D0F-9206-55A5A85FAD05}" dt="2025-11-14T07:59:59.663" v="1149" actId="20577"/>
        <pc:sldMkLst>
          <pc:docMk/>
          <pc:sldMk cId="2586399326" sldId="3054"/>
        </pc:sldMkLst>
        <pc:spChg chg="mod">
          <ac:chgData name="アスフィール 興津 拓" userId="d0ef56df-4c3d-4de7-bf21-ac4875e80b95" providerId="ADAL" clId="{148BE914-A357-4D0F-9206-55A5A85FAD05}" dt="2025-11-11T07:32:56.144" v="1071" actId="1076"/>
          <ac:spMkLst>
            <pc:docMk/>
            <pc:sldMk cId="2586399326" sldId="3054"/>
            <ac:spMk id="4" creationId="{913FAF56-680E-CD43-5500-9E2F48A86B7D}"/>
          </ac:spMkLst>
        </pc:spChg>
        <pc:spChg chg="add mod">
          <ac:chgData name="アスフィール 興津 拓" userId="d0ef56df-4c3d-4de7-bf21-ac4875e80b95" providerId="ADAL" clId="{148BE914-A357-4D0F-9206-55A5A85FAD05}" dt="2025-11-14T07:59:56.042" v="1146" actId="20577"/>
          <ac:spMkLst>
            <pc:docMk/>
            <pc:sldMk cId="2586399326" sldId="3054"/>
            <ac:spMk id="9" creationId="{BB0A9BDB-E77C-3421-953F-0C84CEF95851}"/>
          </ac:spMkLst>
        </pc:spChg>
        <pc:spChg chg="add mod">
          <ac:chgData name="アスフィール 興津 拓" userId="d0ef56df-4c3d-4de7-bf21-ac4875e80b95" providerId="ADAL" clId="{148BE914-A357-4D0F-9206-55A5A85FAD05}" dt="2025-11-14T07:59:59.663" v="1149" actId="20577"/>
          <ac:spMkLst>
            <pc:docMk/>
            <pc:sldMk cId="2586399326" sldId="3054"/>
            <ac:spMk id="13" creationId="{EAD65C9A-4C92-DF81-5A29-37CCFCB38C2A}"/>
          </ac:spMkLst>
        </pc:spChg>
        <pc:spChg chg="add mod">
          <ac:chgData name="アスフィール 興津 拓" userId="d0ef56df-4c3d-4de7-bf21-ac4875e80b95" providerId="ADAL" clId="{148BE914-A357-4D0F-9206-55A5A85FAD05}" dt="2025-11-11T07:44:53.975" v="1097" actId="20577"/>
          <ac:spMkLst>
            <pc:docMk/>
            <pc:sldMk cId="2586399326" sldId="3054"/>
            <ac:spMk id="26" creationId="{96B2D973-7EA1-53F9-6967-72D429F6FF34}"/>
          </ac:spMkLst>
        </pc:spChg>
        <pc:spChg chg="add mod">
          <ac:chgData name="アスフィール 興津 拓" userId="d0ef56df-4c3d-4de7-bf21-ac4875e80b95" providerId="ADAL" clId="{148BE914-A357-4D0F-9206-55A5A85FAD05}" dt="2025-11-11T07:32:56.144" v="1071" actId="1076"/>
          <ac:spMkLst>
            <pc:docMk/>
            <pc:sldMk cId="2586399326" sldId="3054"/>
            <ac:spMk id="29" creationId="{F80B1D8C-1708-FB43-D29F-5C98CB114CC3}"/>
          </ac:spMkLst>
        </pc:spChg>
        <pc:spChg chg="mod">
          <ac:chgData name="アスフィール 興津 拓" userId="d0ef56df-4c3d-4de7-bf21-ac4875e80b95" providerId="ADAL" clId="{148BE914-A357-4D0F-9206-55A5A85FAD05}" dt="2025-11-04T06:45:27.256" v="350" actId="1076"/>
          <ac:spMkLst>
            <pc:docMk/>
            <pc:sldMk cId="2586399326" sldId="3054"/>
            <ac:spMk id="46" creationId="{EE2A06E4-740C-6809-3E94-873181695F82}"/>
          </ac:spMkLst>
        </pc:spChg>
        <pc:spChg chg="add mod">
          <ac:chgData name="アスフィール 興津 拓" userId="d0ef56df-4c3d-4de7-bf21-ac4875e80b95" providerId="ADAL" clId="{148BE914-A357-4D0F-9206-55A5A85FAD05}" dt="2025-11-11T07:44:40.832" v="1082" actId="14100"/>
          <ac:spMkLst>
            <pc:docMk/>
            <pc:sldMk cId="2586399326" sldId="3054"/>
            <ac:spMk id="61" creationId="{142D9BFB-DE59-0C76-6674-1F792F2CCB4B}"/>
          </ac:spMkLst>
        </pc:spChg>
        <pc:picChg chg="mod">
          <ac:chgData name="アスフィール 興津 拓" userId="d0ef56df-4c3d-4de7-bf21-ac4875e80b95" providerId="ADAL" clId="{148BE914-A357-4D0F-9206-55A5A85FAD05}" dt="2025-11-11T07:32:56.144" v="1071" actId="1076"/>
          <ac:picMkLst>
            <pc:docMk/>
            <pc:sldMk cId="2586399326" sldId="3054"/>
            <ac:picMk id="45" creationId="{D0301557-41A1-A28A-6748-C258D12855A5}"/>
          </ac:picMkLst>
        </pc:picChg>
        <pc:cxnChg chg="add mod">
          <ac:chgData name="アスフィール 興津 拓" userId="d0ef56df-4c3d-4de7-bf21-ac4875e80b95" providerId="ADAL" clId="{148BE914-A357-4D0F-9206-55A5A85FAD05}" dt="2025-11-11T07:32:56.144" v="1071" actId="1076"/>
          <ac:cxnSpMkLst>
            <pc:docMk/>
            <pc:sldMk cId="2586399326" sldId="3054"/>
            <ac:cxnSpMk id="14" creationId="{D851D213-31E6-412A-9865-26D8883B47AC}"/>
          </ac:cxnSpMkLst>
        </pc:cxnChg>
        <pc:cxnChg chg="add mod">
          <ac:chgData name="アスフィール 興津 拓" userId="d0ef56df-4c3d-4de7-bf21-ac4875e80b95" providerId="ADAL" clId="{148BE914-A357-4D0F-9206-55A5A85FAD05}" dt="2025-11-11T07:32:56.144" v="1071" actId="1076"/>
          <ac:cxnSpMkLst>
            <pc:docMk/>
            <pc:sldMk cId="2586399326" sldId="3054"/>
            <ac:cxnSpMk id="18" creationId="{D968356C-4DE7-946F-7192-5C4318A489B6}"/>
          </ac:cxnSpMkLst>
        </pc:cxnChg>
      </pc:sldChg>
      <pc:sldChg chg="addSp delSp modSp add mod ord">
        <pc:chgData name="アスフィール 興津 拓" userId="d0ef56df-4c3d-4de7-bf21-ac4875e80b95" providerId="ADAL" clId="{148BE914-A357-4D0F-9206-55A5A85FAD05}" dt="2025-11-14T08:04:08.395" v="1159" actId="13926"/>
        <pc:sldMkLst>
          <pc:docMk/>
          <pc:sldMk cId="2896385389" sldId="3055"/>
        </pc:sldMkLst>
        <pc:spChg chg="mod">
          <ac:chgData name="アスフィール 興津 拓" userId="d0ef56df-4c3d-4de7-bf21-ac4875e80b95" providerId="ADAL" clId="{148BE914-A357-4D0F-9206-55A5A85FAD05}" dt="2025-11-14T07:08:05.849" v="1140" actId="20577"/>
          <ac:spMkLst>
            <pc:docMk/>
            <pc:sldMk cId="2896385389" sldId="3055"/>
            <ac:spMk id="12" creationId="{62440260-7676-C6F5-F0BC-E2C6C3AE96DA}"/>
          </ac:spMkLst>
        </pc:spChg>
        <pc:spChg chg="add mod">
          <ac:chgData name="アスフィール 興津 拓" userId="d0ef56df-4c3d-4de7-bf21-ac4875e80b95" providerId="ADAL" clId="{148BE914-A357-4D0F-9206-55A5A85FAD05}" dt="2025-11-11T07:45:21.920" v="1100"/>
          <ac:spMkLst>
            <pc:docMk/>
            <pc:sldMk cId="2896385389" sldId="3055"/>
            <ac:spMk id="13" creationId="{92B03293-9358-AB14-3322-EE9D079C1CD4}"/>
          </ac:spMkLst>
        </pc:spChg>
        <pc:spChg chg="add mod">
          <ac:chgData name="アスフィール 興津 拓" userId="d0ef56df-4c3d-4de7-bf21-ac4875e80b95" providerId="ADAL" clId="{148BE914-A357-4D0F-9206-55A5A85FAD05}" dt="2025-11-11T07:45:21.920" v="1100"/>
          <ac:spMkLst>
            <pc:docMk/>
            <pc:sldMk cId="2896385389" sldId="3055"/>
            <ac:spMk id="14" creationId="{33397156-FAA4-6859-3080-9285B3931495}"/>
          </ac:spMkLst>
        </pc:spChg>
        <pc:spChg chg="add mod">
          <ac:chgData name="アスフィール 興津 拓" userId="d0ef56df-4c3d-4de7-bf21-ac4875e80b95" providerId="ADAL" clId="{148BE914-A357-4D0F-9206-55A5A85FAD05}" dt="2025-11-11T07:45:21.920" v="1100"/>
          <ac:spMkLst>
            <pc:docMk/>
            <pc:sldMk cId="2896385389" sldId="3055"/>
            <ac:spMk id="16" creationId="{AAE61B0E-A065-B98F-1A93-EFB5F2CA08B5}"/>
          </ac:spMkLst>
        </pc:spChg>
        <pc:spChg chg="add mod">
          <ac:chgData name="アスフィール 興津 拓" userId="d0ef56df-4c3d-4de7-bf21-ac4875e80b95" providerId="ADAL" clId="{148BE914-A357-4D0F-9206-55A5A85FAD05}" dt="2025-11-14T08:00:04.734" v="1152" actId="20577"/>
          <ac:spMkLst>
            <pc:docMk/>
            <pc:sldMk cId="2896385389" sldId="3055"/>
            <ac:spMk id="17" creationId="{D81E1972-288C-9D56-8474-D76BE58FD80A}"/>
          </ac:spMkLst>
        </pc:spChg>
        <pc:spChg chg="add mod">
          <ac:chgData name="アスフィール 興津 拓" userId="d0ef56df-4c3d-4de7-bf21-ac4875e80b95" providerId="ADAL" clId="{148BE914-A357-4D0F-9206-55A5A85FAD05}" dt="2025-11-14T08:04:08.395" v="1159" actId="13926"/>
          <ac:spMkLst>
            <pc:docMk/>
            <pc:sldMk cId="2896385389" sldId="3055"/>
            <ac:spMk id="18" creationId="{FAA8A03F-F1AE-BE0F-4A4F-B30A27C82C4A}"/>
          </ac:spMkLst>
        </pc:spChg>
        <pc:spChg chg="add mod">
          <ac:chgData name="アスフィール 興津 拓" userId="d0ef56df-4c3d-4de7-bf21-ac4875e80b95" providerId="ADAL" clId="{148BE914-A357-4D0F-9206-55A5A85FAD05}" dt="2025-11-11T07:45:21.920" v="1100"/>
          <ac:spMkLst>
            <pc:docMk/>
            <pc:sldMk cId="2896385389" sldId="3055"/>
            <ac:spMk id="22" creationId="{869FF628-4FFF-390E-AFA0-DF31E110DC09}"/>
          </ac:spMkLst>
        </pc:spChg>
        <pc:spChg chg="mod">
          <ac:chgData name="アスフィール 興津 拓" userId="d0ef56df-4c3d-4de7-bf21-ac4875e80b95" providerId="ADAL" clId="{148BE914-A357-4D0F-9206-55A5A85FAD05}" dt="2025-11-04T09:00:15.188" v="773"/>
          <ac:spMkLst>
            <pc:docMk/>
            <pc:sldMk cId="2896385389" sldId="3055"/>
            <ac:spMk id="46" creationId="{1D03836C-E408-D432-41B3-F1F78F69B0AE}"/>
          </ac:spMkLst>
        </pc:spChg>
        <pc:picChg chg="add mod">
          <ac:chgData name="アスフィール 興津 拓" userId="d0ef56df-4c3d-4de7-bf21-ac4875e80b95" providerId="ADAL" clId="{148BE914-A357-4D0F-9206-55A5A85FAD05}" dt="2025-11-11T07:45:21.920" v="1100"/>
          <ac:picMkLst>
            <pc:docMk/>
            <pc:sldMk cId="2896385389" sldId="3055"/>
            <ac:picMk id="11" creationId="{108DF281-E8DC-E5FC-8BE4-C510C90920BF}"/>
          </ac:picMkLst>
        </pc:picChg>
        <pc:cxnChg chg="add mod">
          <ac:chgData name="アスフィール 興津 拓" userId="d0ef56df-4c3d-4de7-bf21-ac4875e80b95" providerId="ADAL" clId="{148BE914-A357-4D0F-9206-55A5A85FAD05}" dt="2025-11-11T07:45:21.920" v="1100"/>
          <ac:cxnSpMkLst>
            <pc:docMk/>
            <pc:sldMk cId="2896385389" sldId="3055"/>
            <ac:cxnSpMk id="19" creationId="{F4D8522C-FC4F-5E5B-23C5-05666997FD5D}"/>
          </ac:cxnSpMkLst>
        </pc:cxnChg>
        <pc:cxnChg chg="add mod">
          <ac:chgData name="アスフィール 興津 拓" userId="d0ef56df-4c3d-4de7-bf21-ac4875e80b95" providerId="ADAL" clId="{148BE914-A357-4D0F-9206-55A5A85FAD05}" dt="2025-11-11T07:45:21.920" v="1100"/>
          <ac:cxnSpMkLst>
            <pc:docMk/>
            <pc:sldMk cId="2896385389" sldId="3055"/>
            <ac:cxnSpMk id="21" creationId="{47C31EB1-909A-1593-143A-3B2A506AC907}"/>
          </ac:cxnSpMkLst>
        </pc:cxnChg>
      </pc:sldChg>
      <pc:sldChg chg="modSp add mod">
        <pc:chgData name="アスフィール 興津 拓" userId="d0ef56df-4c3d-4de7-bf21-ac4875e80b95" providerId="ADAL" clId="{148BE914-A357-4D0F-9206-55A5A85FAD05}" dt="2025-12-03T01:22:08.598" v="1254" actId="20577"/>
        <pc:sldMkLst>
          <pc:docMk/>
          <pc:sldMk cId="3323846207" sldId="3056"/>
        </pc:sldMkLst>
        <pc:spChg chg="mod">
          <ac:chgData name="アスフィール 興津 拓" userId="d0ef56df-4c3d-4de7-bf21-ac4875e80b95" providerId="ADAL" clId="{148BE914-A357-4D0F-9206-55A5A85FAD05}" dt="2025-12-03T01:22:08.598" v="1254" actId="20577"/>
          <ac:spMkLst>
            <pc:docMk/>
            <pc:sldMk cId="3323846207" sldId="3056"/>
            <ac:spMk id="4" creationId="{F7AF1D60-0D30-6C0E-BC30-2792C583060C}"/>
          </ac:spMkLst>
        </pc:spChg>
      </pc:sldChg>
      <pc:sldChg chg="modSp add mod ord">
        <pc:chgData name="アスフィール 興津 拓" userId="d0ef56df-4c3d-4de7-bf21-ac4875e80b95" providerId="ADAL" clId="{148BE914-A357-4D0F-9206-55A5A85FAD05}" dt="2025-12-03T01:23:04.645" v="1346" actId="20577"/>
        <pc:sldMkLst>
          <pc:docMk/>
          <pc:sldMk cId="3616424876" sldId="3057"/>
        </pc:sldMkLst>
        <pc:spChg chg="mod">
          <ac:chgData name="アスフィール 興津 拓" userId="d0ef56df-4c3d-4de7-bf21-ac4875e80b95" providerId="ADAL" clId="{148BE914-A357-4D0F-9206-55A5A85FAD05}" dt="2025-12-03T01:23:04.645" v="1346" actId="20577"/>
          <ac:spMkLst>
            <pc:docMk/>
            <pc:sldMk cId="3616424876" sldId="3057"/>
            <ac:spMk id="4" creationId="{130E4DB5-5754-392E-2171-738C0413C9AD}"/>
          </ac:spMkLst>
        </pc:spChg>
      </pc:sldChg>
      <pc:sldChg chg="addSp modSp add mod ord">
        <pc:chgData name="アスフィール 興津 拓" userId="d0ef56df-4c3d-4de7-bf21-ac4875e80b95" providerId="ADAL" clId="{148BE914-A357-4D0F-9206-55A5A85FAD05}" dt="2025-12-03T01:56:37.653" v="1398"/>
        <pc:sldMkLst>
          <pc:docMk/>
          <pc:sldMk cId="4051556024" sldId="3058"/>
        </pc:sldMkLst>
        <pc:spChg chg="mod">
          <ac:chgData name="アスフィール 興津 拓" userId="d0ef56df-4c3d-4de7-bf21-ac4875e80b95" providerId="ADAL" clId="{148BE914-A357-4D0F-9206-55A5A85FAD05}" dt="2025-12-03T01:56:24.947" v="1397" actId="12789"/>
          <ac:spMkLst>
            <pc:docMk/>
            <pc:sldMk cId="4051556024" sldId="3058"/>
            <ac:spMk id="4" creationId="{03E186B8-539A-EA60-80F3-D5F3F4463AB6}"/>
          </ac:spMkLst>
        </pc:spChg>
        <pc:spChg chg="add mod">
          <ac:chgData name="アスフィール 興津 拓" userId="d0ef56df-4c3d-4de7-bf21-ac4875e80b95" providerId="ADAL" clId="{148BE914-A357-4D0F-9206-55A5A85FAD05}" dt="2025-12-03T01:56:37.653" v="1398"/>
          <ac:spMkLst>
            <pc:docMk/>
            <pc:sldMk cId="4051556024" sldId="3058"/>
            <ac:spMk id="5" creationId="{A6AC666F-18E6-7752-0D2F-1301E710C2F1}"/>
          </ac:spMkLst>
        </pc:spChg>
      </pc:sldChg>
      <pc:sldChg chg="modSp add mod ord">
        <pc:chgData name="アスフィール 興津 拓" userId="d0ef56df-4c3d-4de7-bf21-ac4875e80b95" providerId="ADAL" clId="{148BE914-A357-4D0F-9206-55A5A85FAD05}" dt="2025-12-03T06:13:59.902" v="1476"/>
        <pc:sldMkLst>
          <pc:docMk/>
          <pc:sldMk cId="947516330" sldId="3059"/>
        </pc:sldMkLst>
        <pc:spChg chg="mod">
          <ac:chgData name="アスフィール 興津 拓" userId="d0ef56df-4c3d-4de7-bf21-ac4875e80b95" providerId="ADAL" clId="{148BE914-A357-4D0F-9206-55A5A85FAD05}" dt="2025-12-03T06:13:55.289" v="1474" actId="12788"/>
          <ac:spMkLst>
            <pc:docMk/>
            <pc:sldMk cId="947516330" sldId="3059"/>
            <ac:spMk id="4" creationId="{F7AF1D60-0D30-6C0E-BC30-2792C583060C}"/>
          </ac:spMkLst>
        </pc:spChg>
      </pc:sldChg>
      <pc:sldChg chg="add ord">
        <pc:chgData name="アスフィール 興津 拓" userId="d0ef56df-4c3d-4de7-bf21-ac4875e80b95" providerId="ADAL" clId="{148BE914-A357-4D0F-9206-55A5A85FAD05}" dt="2025-12-03T06:13:59.902" v="1476"/>
        <pc:sldMkLst>
          <pc:docMk/>
          <pc:sldMk cId="842601119" sldId="3060"/>
        </pc:sldMkLst>
      </pc:sldChg>
      <pc:sldChg chg="addSp delSp modSp add mod ord">
        <pc:chgData name="アスフィール 興津 拓" userId="d0ef56df-4c3d-4de7-bf21-ac4875e80b95" providerId="ADAL" clId="{148BE914-A357-4D0F-9206-55A5A85FAD05}" dt="2025-12-03T07:04:26.469" v="1763" actId="1076"/>
        <pc:sldMkLst>
          <pc:docMk/>
          <pc:sldMk cId="3559152820" sldId="3061"/>
        </pc:sldMkLst>
        <pc:spChg chg="mod">
          <ac:chgData name="アスフィール 興津 拓" userId="d0ef56df-4c3d-4de7-bf21-ac4875e80b95" providerId="ADAL" clId="{148BE914-A357-4D0F-9206-55A5A85FAD05}" dt="2025-12-03T07:01:15.873" v="1621" actId="1076"/>
          <ac:spMkLst>
            <pc:docMk/>
            <pc:sldMk cId="3559152820" sldId="3061"/>
            <ac:spMk id="5" creationId="{C96A32E8-6617-C880-8D1F-B1DC965942FB}"/>
          </ac:spMkLst>
        </pc:spChg>
        <pc:spChg chg="mod">
          <ac:chgData name="アスフィール 興津 拓" userId="d0ef56df-4c3d-4de7-bf21-ac4875e80b95" providerId="ADAL" clId="{148BE914-A357-4D0F-9206-55A5A85FAD05}" dt="2025-12-03T07:04:26.469" v="1763" actId="1076"/>
          <ac:spMkLst>
            <pc:docMk/>
            <pc:sldMk cId="3559152820" sldId="3061"/>
            <ac:spMk id="6" creationId="{045F5EA4-3B58-F59A-8698-16DC787B467D}"/>
          </ac:spMkLst>
        </pc:spChg>
        <pc:spChg chg="add del mod">
          <ac:chgData name="アスフィール 興津 拓" userId="d0ef56df-4c3d-4de7-bf21-ac4875e80b95" providerId="ADAL" clId="{148BE914-A357-4D0F-9206-55A5A85FAD05}" dt="2025-12-03T07:01:31.104" v="1625" actId="1076"/>
          <ac:spMkLst>
            <pc:docMk/>
            <pc:sldMk cId="3559152820" sldId="3061"/>
            <ac:spMk id="7" creationId="{D61CE0B6-628E-0440-03D7-58E49C901ADA}"/>
          </ac:spMkLst>
        </pc:spChg>
        <pc:spChg chg="mod">
          <ac:chgData name="アスフィール 興津 拓" userId="d0ef56df-4c3d-4de7-bf21-ac4875e80b95" providerId="ADAL" clId="{148BE914-A357-4D0F-9206-55A5A85FAD05}" dt="2025-12-03T07:01:09.776" v="1619" actId="12788"/>
          <ac:spMkLst>
            <pc:docMk/>
            <pc:sldMk cId="3559152820" sldId="3061"/>
            <ac:spMk id="11" creationId="{3D277462-5191-2CC7-6C4C-4C50812F5DBA}"/>
          </ac:spMkLst>
        </pc:spChg>
        <pc:spChg chg="add del mod">
          <ac:chgData name="アスフィール 興津 拓" userId="d0ef56df-4c3d-4de7-bf21-ac4875e80b95" providerId="ADAL" clId="{148BE914-A357-4D0F-9206-55A5A85FAD05}" dt="2025-12-03T06:59:34.524" v="1522" actId="478"/>
          <ac:spMkLst>
            <pc:docMk/>
            <pc:sldMk cId="3559152820" sldId="3061"/>
            <ac:spMk id="17" creationId="{ECD4CAC0-0883-C867-8110-E5B15B68AFA8}"/>
          </ac:spMkLst>
        </pc:spChg>
        <pc:spChg chg="mod">
          <ac:chgData name="アスフィール 興津 拓" userId="d0ef56df-4c3d-4de7-bf21-ac4875e80b95" providerId="ADAL" clId="{148BE914-A357-4D0F-9206-55A5A85FAD05}" dt="2025-12-03T07:01:13.262" v="1620" actId="14100"/>
          <ac:spMkLst>
            <pc:docMk/>
            <pc:sldMk cId="3559152820" sldId="3061"/>
            <ac:spMk id="24" creationId="{5A5CCC0C-F15D-5E68-9F9F-3C689CF1067A}"/>
          </ac:spMkLst>
        </pc:spChg>
        <pc:spChg chg="mod">
          <ac:chgData name="アスフィール 興津 拓" userId="d0ef56df-4c3d-4de7-bf21-ac4875e80b95" providerId="ADAL" clId="{148BE914-A357-4D0F-9206-55A5A85FAD05}" dt="2025-12-03T07:01:06.423" v="1617" actId="14100"/>
          <ac:spMkLst>
            <pc:docMk/>
            <pc:sldMk cId="3559152820" sldId="3061"/>
            <ac:spMk id="25" creationId="{9959B0B9-F8B5-9274-FF44-AFEF0E88086B}"/>
          </ac:spMkLst>
        </pc:spChg>
        <pc:spChg chg="add mod">
          <ac:chgData name="アスフィール 興津 拓" userId="d0ef56df-4c3d-4de7-bf21-ac4875e80b95" providerId="ADAL" clId="{148BE914-A357-4D0F-9206-55A5A85FAD05}" dt="2025-12-03T07:01:29.921" v="1624" actId="13822"/>
          <ac:spMkLst>
            <pc:docMk/>
            <pc:sldMk cId="3559152820" sldId="3061"/>
            <ac:spMk id="34" creationId="{E91695A6-6B65-FE09-D0EE-BC2022C0ED01}"/>
          </ac:spMkLst>
        </pc:spChg>
        <pc:spChg chg="add mod">
          <ac:chgData name="アスフィール 興津 拓" userId="d0ef56df-4c3d-4de7-bf21-ac4875e80b95" providerId="ADAL" clId="{148BE914-A357-4D0F-9206-55A5A85FAD05}" dt="2025-12-03T07:01:36.162" v="1629" actId="20577"/>
          <ac:spMkLst>
            <pc:docMk/>
            <pc:sldMk cId="3559152820" sldId="3061"/>
            <ac:spMk id="35" creationId="{8552F309-56C2-E5B1-AEA2-46A6EF1B807D}"/>
          </ac:spMkLst>
        </pc:spChg>
        <pc:spChg chg="mod">
          <ac:chgData name="アスフィール 興津 拓" userId="d0ef56df-4c3d-4de7-bf21-ac4875e80b95" providerId="ADAL" clId="{148BE914-A357-4D0F-9206-55A5A85FAD05}" dt="2025-12-03T07:02:45.105" v="1687" actId="1076"/>
          <ac:spMkLst>
            <pc:docMk/>
            <pc:sldMk cId="3559152820" sldId="3061"/>
            <ac:spMk id="37" creationId="{2081B9FE-B8C7-C7C6-49CA-450A1F73E243}"/>
          </ac:spMkLst>
        </pc:spChg>
        <pc:spChg chg="mod">
          <ac:chgData name="アスフィール 興津 拓" userId="d0ef56df-4c3d-4de7-bf21-ac4875e80b95" providerId="ADAL" clId="{148BE914-A357-4D0F-9206-55A5A85FAD05}" dt="2025-12-03T07:02:35.591" v="1671" actId="1076"/>
          <ac:spMkLst>
            <pc:docMk/>
            <pc:sldMk cId="3559152820" sldId="3061"/>
            <ac:spMk id="38" creationId="{C203D4A8-04BE-D8D7-1484-CB6F5F1CA92E}"/>
          </ac:spMkLst>
        </pc:spChg>
        <pc:spChg chg="add mod">
          <ac:chgData name="アスフィール 興津 拓" userId="d0ef56df-4c3d-4de7-bf21-ac4875e80b95" providerId="ADAL" clId="{148BE914-A357-4D0F-9206-55A5A85FAD05}" dt="2025-12-03T07:02:07.366" v="1662" actId="20577"/>
          <ac:spMkLst>
            <pc:docMk/>
            <pc:sldMk cId="3559152820" sldId="3061"/>
            <ac:spMk id="40" creationId="{652A4A10-9B5B-3606-1C06-3588FD6CFA22}"/>
          </ac:spMkLst>
        </pc:spChg>
        <pc:spChg chg="add mod">
          <ac:chgData name="アスフィール 興津 拓" userId="d0ef56df-4c3d-4de7-bf21-ac4875e80b95" providerId="ADAL" clId="{148BE914-A357-4D0F-9206-55A5A85FAD05}" dt="2025-12-03T07:03:05.504" v="1707" actId="20577"/>
          <ac:spMkLst>
            <pc:docMk/>
            <pc:sldMk cId="3559152820" sldId="3061"/>
            <ac:spMk id="41" creationId="{08EAFBA0-8E8F-FA78-5244-DD1C55E35725}"/>
          </ac:spMkLst>
        </pc:spChg>
        <pc:spChg chg="add mod">
          <ac:chgData name="アスフィール 興津 拓" userId="d0ef56df-4c3d-4de7-bf21-ac4875e80b95" providerId="ADAL" clId="{148BE914-A357-4D0F-9206-55A5A85FAD05}" dt="2025-12-03T07:02:20.103" v="1665" actId="20577"/>
          <ac:spMkLst>
            <pc:docMk/>
            <pc:sldMk cId="3559152820" sldId="3061"/>
            <ac:spMk id="45" creationId="{FA7C4183-3A52-EA75-62A3-5B4D9749F4A8}"/>
          </ac:spMkLst>
        </pc:spChg>
        <pc:spChg chg="add mod">
          <ac:chgData name="アスフィール 興津 拓" userId="d0ef56df-4c3d-4de7-bf21-ac4875e80b95" providerId="ADAL" clId="{148BE914-A357-4D0F-9206-55A5A85FAD05}" dt="2025-12-03T07:03:17.701" v="1746" actId="571"/>
          <ac:spMkLst>
            <pc:docMk/>
            <pc:sldMk cId="3559152820" sldId="3061"/>
            <ac:spMk id="49" creationId="{45A03EFE-9FAA-23D1-93B6-0BB87795E42B}"/>
          </ac:spMkLst>
        </pc:spChg>
        <pc:spChg chg="add mod">
          <ac:chgData name="アスフィール 興津 拓" userId="d0ef56df-4c3d-4de7-bf21-ac4875e80b95" providerId="ADAL" clId="{148BE914-A357-4D0F-9206-55A5A85FAD05}" dt="2025-12-03T07:03:17.701" v="1746" actId="571"/>
          <ac:spMkLst>
            <pc:docMk/>
            <pc:sldMk cId="3559152820" sldId="3061"/>
            <ac:spMk id="50" creationId="{C732EE0A-59D7-E187-14F7-9623AB9A0EA3}"/>
          </ac:spMkLst>
        </pc:spChg>
        <pc:spChg chg="add mod">
          <ac:chgData name="アスフィール 興津 拓" userId="d0ef56df-4c3d-4de7-bf21-ac4875e80b95" providerId="ADAL" clId="{148BE914-A357-4D0F-9206-55A5A85FAD05}" dt="2025-12-03T07:03:17.701" v="1746" actId="571"/>
          <ac:spMkLst>
            <pc:docMk/>
            <pc:sldMk cId="3559152820" sldId="3061"/>
            <ac:spMk id="51" creationId="{9567FC41-D4DB-695A-D29F-0867F0638D40}"/>
          </ac:spMkLst>
        </pc:spChg>
        <pc:spChg chg="add mod">
          <ac:chgData name="アスフィール 興津 拓" userId="d0ef56df-4c3d-4de7-bf21-ac4875e80b95" providerId="ADAL" clId="{148BE914-A357-4D0F-9206-55A5A85FAD05}" dt="2025-12-03T07:03:27.680" v="1748" actId="688"/>
          <ac:spMkLst>
            <pc:docMk/>
            <pc:sldMk cId="3559152820" sldId="3061"/>
            <ac:spMk id="52" creationId="{D7FCD054-05EE-8987-3627-C844B09B0ABD}"/>
          </ac:spMkLst>
        </pc:spChg>
        <pc:spChg chg="add mod">
          <ac:chgData name="アスフィール 興津 拓" userId="d0ef56df-4c3d-4de7-bf21-ac4875e80b95" providerId="ADAL" clId="{148BE914-A357-4D0F-9206-55A5A85FAD05}" dt="2025-12-03T07:03:37.436" v="1756" actId="20577"/>
          <ac:spMkLst>
            <pc:docMk/>
            <pc:sldMk cId="3559152820" sldId="3061"/>
            <ac:spMk id="53" creationId="{0DE932E5-F6F0-1B15-791E-F68D1448EF35}"/>
          </ac:spMkLst>
        </pc:spChg>
        <pc:cxnChg chg="del mod">
          <ac:chgData name="アスフィール 興津 拓" userId="d0ef56df-4c3d-4de7-bf21-ac4875e80b95" providerId="ADAL" clId="{148BE914-A357-4D0F-9206-55A5A85FAD05}" dt="2025-12-03T06:58:10.214" v="1506" actId="478"/>
          <ac:cxnSpMkLst>
            <pc:docMk/>
            <pc:sldMk cId="3559152820" sldId="3061"/>
            <ac:cxnSpMk id="10" creationId="{33C027C6-6BEC-3CAF-CB00-70F2C3786D8C}"/>
          </ac:cxnSpMkLst>
        </pc:cxnChg>
        <pc:cxnChg chg="del mod">
          <ac:chgData name="アスフィール 興津 拓" userId="d0ef56df-4c3d-4de7-bf21-ac4875e80b95" providerId="ADAL" clId="{148BE914-A357-4D0F-9206-55A5A85FAD05}" dt="2025-12-03T06:58:10.214" v="1506" actId="478"/>
          <ac:cxnSpMkLst>
            <pc:docMk/>
            <pc:sldMk cId="3559152820" sldId="3061"/>
            <ac:cxnSpMk id="14" creationId="{1C6E89D2-FD3E-643A-0C04-2174D8672F2D}"/>
          </ac:cxnSpMkLst>
        </pc:cxnChg>
        <pc:cxnChg chg="del mod">
          <ac:chgData name="アスフィール 興津 拓" userId="d0ef56df-4c3d-4de7-bf21-ac4875e80b95" providerId="ADAL" clId="{148BE914-A357-4D0F-9206-55A5A85FAD05}" dt="2025-12-03T07:03:42.694" v="1757" actId="478"/>
          <ac:cxnSpMkLst>
            <pc:docMk/>
            <pc:sldMk cId="3559152820" sldId="3061"/>
            <ac:cxnSpMk id="15" creationId="{B0CBDB4F-386F-7E48-F2A6-47BDE5CD0325}"/>
          </ac:cxnSpMkLst>
        </pc:cxnChg>
        <pc:cxnChg chg="add mod">
          <ac:chgData name="アスフィール 興津 拓" userId="d0ef56df-4c3d-4de7-bf21-ac4875e80b95" providerId="ADAL" clId="{148BE914-A357-4D0F-9206-55A5A85FAD05}" dt="2025-12-03T07:04:26.469" v="1763" actId="1076"/>
          <ac:cxnSpMkLst>
            <pc:docMk/>
            <pc:sldMk cId="3559152820" sldId="3061"/>
            <ac:cxnSpMk id="21" creationId="{C75ECC6C-3F09-BECE-0365-8380E07C8EAC}"/>
          </ac:cxnSpMkLst>
        </pc:cxnChg>
        <pc:cxnChg chg="add mod">
          <ac:chgData name="アスフィール 興津 拓" userId="d0ef56df-4c3d-4de7-bf21-ac4875e80b95" providerId="ADAL" clId="{148BE914-A357-4D0F-9206-55A5A85FAD05}" dt="2025-12-03T07:04:26.469" v="1763" actId="1076"/>
          <ac:cxnSpMkLst>
            <pc:docMk/>
            <pc:sldMk cId="3559152820" sldId="3061"/>
            <ac:cxnSpMk id="22" creationId="{8FB519BE-9511-265C-2919-D86E8A9475B8}"/>
          </ac:cxnSpMkLst>
        </pc:cxnChg>
        <pc:cxnChg chg="add mod">
          <ac:chgData name="アスフィール 興津 拓" userId="d0ef56df-4c3d-4de7-bf21-ac4875e80b95" providerId="ADAL" clId="{148BE914-A357-4D0F-9206-55A5A85FAD05}" dt="2025-12-03T07:04:02.098" v="1759" actId="208"/>
          <ac:cxnSpMkLst>
            <pc:docMk/>
            <pc:sldMk cId="3559152820" sldId="3061"/>
            <ac:cxnSpMk id="36" creationId="{3EEF7264-C6A5-7440-26C0-1EEDEFC469CF}"/>
          </ac:cxnSpMkLst>
        </pc:cxnChg>
        <pc:cxnChg chg="add mod">
          <ac:chgData name="アスフィール 興津 拓" userId="d0ef56df-4c3d-4de7-bf21-ac4875e80b95" providerId="ADAL" clId="{148BE914-A357-4D0F-9206-55A5A85FAD05}" dt="2025-12-03T07:03:55.968" v="1758" actId="1582"/>
          <ac:cxnSpMkLst>
            <pc:docMk/>
            <pc:sldMk cId="3559152820" sldId="3061"/>
            <ac:cxnSpMk id="42" creationId="{4A51FCC0-ACD2-11F9-7ED8-999CC50971BD}"/>
          </ac:cxnSpMkLst>
        </pc:cxnChg>
        <pc:cxnChg chg="add mod">
          <ac:chgData name="アスフィール 興津 拓" userId="d0ef56df-4c3d-4de7-bf21-ac4875e80b95" providerId="ADAL" clId="{148BE914-A357-4D0F-9206-55A5A85FAD05}" dt="2025-12-03T07:03:55.968" v="1758" actId="1582"/>
          <ac:cxnSpMkLst>
            <pc:docMk/>
            <pc:sldMk cId="3559152820" sldId="3061"/>
            <ac:cxnSpMk id="43" creationId="{2C5844D7-9E35-4B86-E4E1-86073C8C9F77}"/>
          </ac:cxnSpMkLst>
        </pc:cxnChg>
        <pc:cxnChg chg="add mod">
          <ac:chgData name="アスフィール 興津 拓" userId="d0ef56df-4c3d-4de7-bf21-ac4875e80b95" providerId="ADAL" clId="{148BE914-A357-4D0F-9206-55A5A85FAD05}" dt="2025-12-03T07:03:55.968" v="1758" actId="1582"/>
          <ac:cxnSpMkLst>
            <pc:docMk/>
            <pc:sldMk cId="3559152820" sldId="3061"/>
            <ac:cxnSpMk id="44" creationId="{652BE7EF-6C68-A98C-2B2A-B7715EF1BF52}"/>
          </ac:cxnSpMkLst>
        </pc:cxnChg>
        <pc:cxnChg chg="del mod">
          <ac:chgData name="アスフィール 興津 拓" userId="d0ef56df-4c3d-4de7-bf21-ac4875e80b95" providerId="ADAL" clId="{148BE914-A357-4D0F-9206-55A5A85FAD05}" dt="2025-12-03T07:03:42.694" v="1757" actId="478"/>
          <ac:cxnSpMkLst>
            <pc:docMk/>
            <pc:sldMk cId="3559152820" sldId="3061"/>
            <ac:cxnSpMk id="48" creationId="{DE994DBA-0A09-56A3-C4F6-F3082F88E47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32A493C-7D3E-53B3-8F81-7880D9A174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4A884C-C483-EA7E-D2EB-FE7B7B7201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4A9DB6-26BB-3B7F-EDDA-A55BA55F4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ACA1-FD8E-4AA6-885D-B0BB0ACE5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432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7" tIns="90697" rIns="90697" bIns="9069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053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C3035-25A9-F3C3-C7A6-0D0EE2A18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CB5A3-C085-EF43-CB12-74AC14947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F68B4-3162-D80A-6A96-77085F4C7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DBB26-7CF5-16ED-12DB-CE005628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2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251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27769-5440-4529-A6C2-7EEBB4BF0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49C0D-73B5-B559-9E5D-682B6631C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3DEBC-66A8-62CA-7A2D-236044743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B60C3-7965-2454-5B70-EE6AEC9E9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11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580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CE8F1-D857-08A9-44A1-A51A9C317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1246D-B99F-D9C3-7B49-0BD8A1270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A1990-8F68-3B9C-4147-E0CAFD3B9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273D4-0991-6425-7A3A-70D323684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12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971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4353-5D17-59E1-4C1C-03F87AE5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40761-FB39-64F3-9CBE-A8671A64D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35B512-22C5-6B16-33E9-1ED754326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21A0E-F150-6A3E-A152-CAD72028E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13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4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7EBA-0827-D67C-34D8-ECD931C6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28F85-2851-7BC6-6E15-9C0CB356F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58316-12E7-A952-D00D-0CAAA5AFF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BF12-52CD-8663-6751-49CA0B141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3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02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7EBA-0827-D67C-34D8-ECD931C6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28F85-2851-7BC6-6E15-9C0CB356F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58316-12E7-A952-D00D-0CAAA5AFF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BF12-52CD-8663-6751-49CA0B141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4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02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FC7F1-37D8-EEAD-09CB-42CE3FE8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71568-7C7A-E7F2-E3FD-12D2DBA6F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601F0-F083-4443-ADE4-C4D49C776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1EA89-0DA4-2F49-94C8-1ABF619C3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5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05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28608-A7DA-E957-20BA-96B196B97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9CA9E-E711-7ED5-B9CF-49A931561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B0B14-880D-F9E7-FB76-0BB40E184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2744D-3DE3-0DA6-6184-98A00FDDA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6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271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5D77A-B8BD-3DF7-82EB-371EEB2A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EDAD5B-70D9-D228-CEF0-B2C4B0743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3366D-0569-081C-127C-E6AAFEADD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54E47-88F4-9C63-4366-30A891A657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7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192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22A0E-3B99-E171-1DE0-1BAF63F5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44355-7BAE-944D-29E1-D1CFB3635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3F50C-F278-3B58-058D-A7829FBCA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6E658-152C-1A31-E665-07E7BACF8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8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721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7EBA-0827-D67C-34D8-ECD931C6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28F85-2851-7BC6-6E15-9C0CB356F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58316-12E7-A952-D00D-0CAAA5AFF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BF12-52CD-8663-6751-49CA0B141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9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02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9AC4C-FA09-C6D9-F2EA-6DC54E06B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87681-BFAD-152E-209D-2292163C1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3713" y="608013"/>
            <a:ext cx="5688012" cy="39385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77885-102C-0F47-2071-F67DFB5D8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1909C-3B83-EE11-DDF0-9453E7983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90711" tIns="45356" rIns="90711" bIns="45356"/>
          <a:lstStyle/>
          <a:p>
            <a:pPr algn="r" defTabSz="907114">
              <a:buClrTx/>
              <a:defRPr/>
            </a:pPr>
            <a:r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t>Notes view: </a:t>
            </a:r>
            <a:fld id="{128CEAFE-FA94-43E5-B0FF-D47E1CCDD1B4}" type="slidenum">
              <a:rPr lang="en-US" sz="800" kern="1200">
                <a:solidFill>
                  <a:srgbClr val="6E6F73"/>
                </a:solidFill>
                <a:latin typeface="Trebuchet MS"/>
                <a:ea typeface="+mn-ea"/>
              </a:rPr>
              <a:pPr algn="r" defTabSz="907114">
                <a:buClrTx/>
                <a:defRPr/>
              </a:pPr>
              <a:t>10</a:t>
            </a:fld>
            <a:endParaRPr lang="en-US" sz="800" kern="1200">
              <a:solidFill>
                <a:srgbClr val="6E6F73"/>
              </a:solidFill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685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7174222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BEB060D7-0F22-4CFF-A6AC-6DE0E8830D1C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2492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79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4636073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A3688A78-ABF4-4EDD-9BD5-01D4F8DB3588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2492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829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329E3773-992E-4139-B19C-610A129E14C4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81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1E11AD6F-546A-4CC7-A594-B7CBE80808E7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01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C8009FDC-E7F0-435E-AF8A-B982C33441BB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5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6"/>
            <a:ext cx="401193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2914C15-DE0B-4855-B6D1-C0F459C0677E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5"/>
            <a:ext cx="401193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4D5D8CEE-A3DC-4744-B841-B87A1C1E49E9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36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DC85403-755A-44EC-81D0-E2BD84757777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04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B3F3-67B2-409A-A7FF-885668C2F714}" type="datetime1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734477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pPr defTabSz="685783"/>
            <a:fld id="{997AEEF0-76F1-4694-B45E-52DF1D57E1AA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81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D57537C-D436-463B-B21B-507CCF8236F4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fld id="{8291B82C-4704-412E-83D9-532776CD6B06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CF8D316C-6050-4762-A7FA-70DC640D52B0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08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067066C9-7439-4DBE-8195-3279911A6B39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0954-FD5D-44CD-B4B6-797FFF6D9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14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884978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1570"/>
            <a:ext cx="5133975" cy="788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42909">
              <a:lnSpc>
                <a:spcPct val="90000"/>
              </a:lnSpc>
              <a:spcAft>
                <a:spcPts val="487"/>
              </a:spcAft>
            </a:pPr>
            <a:r>
              <a:rPr lang="en-US" sz="569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270074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23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9ECE3-5911-426B-8047-01B73958A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834778"/>
            <a:ext cx="7429500" cy="675185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2DD7DF-2E99-48D0-AB11-3DECDFD3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298004-CB65-4857-99AE-4DD3AB25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797E9-958E-4C49-942F-73332B2D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1B4566-E206-451D-BC80-E57A65E7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D8B3-CC12-4B97-A41B-1CBFA27B6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29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95285" lvl="0" indent="-37146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90570" lvl="1" indent="-3439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85854" lvl="2" indent="-3439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81139" lvl="3" indent="-34394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76424" lvl="4" indent="-3439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971709" lvl="5" indent="-3439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466993" lvl="6" indent="-34394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962278" lvl="7" indent="-3439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457563" lvl="8" indent="-3439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altLang="ja" smtClean="0"/>
              <a:pPr algn="r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51578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760-9964-485E-A12E-12E18087204C}" type="datetime1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85972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884978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F3339E71-0942-496B-9895-B521F7CD85E4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3323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83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B4AD4-D276-42F6-830E-EE3504A6B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884978"/>
              </p:ext>
            </p:extLst>
          </p:nvPr>
        </p:nvGraphicFramePr>
        <p:xfrm>
          <a:off x="1291" y="1589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B4AD4-D276-42F6-830E-EE3504A6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7CF84302-CAFD-427E-AA44-C5C48ED3DCB6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79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1877" y="622803"/>
            <a:ext cx="8883347" cy="249299"/>
          </a:xfrm>
        </p:spPr>
        <p:txBody>
          <a:bodyPr vert="horz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66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fld id="{F466931E-8152-4D30-B1AC-230A6CDAFDCF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9ECE3-5911-426B-8047-01B73958A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886715"/>
            <a:ext cx="74295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2DD7DF-2E99-48D0-AB11-3DECDFD3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298004-CB65-4857-99AE-4DD3AB25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7F74-151A-46E6-A4A9-CFC2066DEE11}" type="datetime1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797E9-958E-4C49-942F-73332B2D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1B4566-E206-451D-BC80-E57A65E7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D8B3-CC12-4B97-A41B-1CBFA27B6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7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altLang="ja" smtClean="0"/>
              <a:pPr algn="r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21170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94F8-76DF-4A40-BE0F-9AAEC4C9EFEF}" type="datetime1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5026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12824586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"/>
            </p:custDataLst>
          </p:nvPr>
        </p:nvSpPr>
        <p:spPr>
          <a:xfrm>
            <a:off x="1" y="1"/>
            <a:ext cx="128985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8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83"/>
            <a:fld id="{D867CC1B-FD56-4067-B2C5-4583FE8BC400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1877" y="622803"/>
            <a:ext cx="8883347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7" y="1825625"/>
            <a:ext cx="8883347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982472" y="6405037"/>
            <a:ext cx="412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2" r:id="rId3"/>
    <p:sldLayoutId id="2147483700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18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Trebuchet MS" panose="020B0603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1pPr>
      <a:lvl2pPr marL="213295" indent="-1295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2pPr>
      <a:lvl3pPr marL="383390" indent="-1241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3pPr>
      <a:lvl4pPr marL="0" indent="0" algn="l" defTabSz="685783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kumimoji="1" lang="en-US" sz="12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kumimoji="1" lang="en-US" sz="1200" b="1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5pPr>
      <a:lvl6pPr marL="202401" indent="-114297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kumimoji="1" lang="en-US" sz="1200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6pPr>
      <a:lvl7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kumimoji="1" lang="en-US" sz="1200" kern="1200" baseline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7pPr>
      <a:lvl8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kumimoji="1" lang="en-US" sz="1200" kern="1200" baseline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8pPr>
      <a:lvl9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kumimoji="1" lang="en-US" sz="1200" kern="1200" baseline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8" userDrawn="1">
          <p15:clr>
            <a:srgbClr val="F26B43"/>
          </p15:clr>
        </p15:guide>
        <p15:guide id="2" pos="429" userDrawn="1">
          <p15:clr>
            <a:srgbClr val="F26B43"/>
          </p15:clr>
        </p15:guide>
        <p15:guide id="3" pos="7891" userDrawn="1">
          <p15:clr>
            <a:srgbClr val="F26B43"/>
          </p15:clr>
        </p15:guide>
        <p15:guide id="4" orient="horz" pos="51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40924290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9"/>
            </p:custDataLst>
          </p:nvPr>
        </p:nvSpPr>
        <p:spPr>
          <a:xfrm>
            <a:off x="1" y="1"/>
            <a:ext cx="128985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8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83"/>
            <a:fld id="{53AF7482-D823-4205-A27D-3D07141B56F8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1877" y="622803"/>
            <a:ext cx="8883347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7" y="1825625"/>
            <a:ext cx="8883347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982472" y="6405037"/>
            <a:ext cx="412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  <p:sldLayoutId id="2147483703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18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Trebuchet MS" panose="020B0603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1pPr>
      <a:lvl2pPr marL="213295" indent="-1295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2pPr>
      <a:lvl3pPr marL="383390" indent="-124197" algn="l" defTabSz="685783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kumimoji="1" lang="en-US" sz="1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3pPr>
      <a:lvl4pPr marL="0" indent="0" algn="l" defTabSz="685783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kumimoji="1" lang="en-US" sz="12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kumimoji="1" lang="en-US" sz="1200" b="1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5pPr>
      <a:lvl6pPr marL="202401" indent="-114297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kumimoji="1" lang="en-US" sz="1200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6pPr>
      <a:lvl7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kumimoji="1" lang="en-US" sz="1200" kern="1200" baseline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7pPr>
      <a:lvl8pPr marL="0" indent="0" algn="l" defTabSz="685783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kumimoji="1" lang="en-US" sz="1200" kern="1200" baseline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8pPr>
      <a:lvl9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kumimoji="1" lang="en-US" sz="1200" kern="1200" baseline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8" userDrawn="1">
          <p15:clr>
            <a:srgbClr val="F26B43"/>
          </p15:clr>
        </p15:guide>
        <p15:guide id="2" pos="429" userDrawn="1">
          <p15:clr>
            <a:srgbClr val="F26B43"/>
          </p15:clr>
        </p15:guide>
        <p15:guide id="3" pos="7891" userDrawn="1">
          <p15:clr>
            <a:srgbClr val="F26B43"/>
          </p15:clr>
        </p15:guide>
        <p15:guide id="4" orient="horz" pos="517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9906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685783"/>
            <a:fld id="{AC0DA79E-30D0-4848-8F11-A78677F0A0FD}" type="datetime1">
              <a:rPr lang="ja-JP" altLang="en-US" smtClean="0">
                <a:solidFill>
                  <a:prstClr val="white">
                    <a:lumMod val="50000"/>
                  </a:prstClr>
                </a:solidFill>
              </a:rPr>
              <a:t>2025/12/3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12824586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1" name="Object 1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 hidden="1"/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28985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8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TextBox 5"/>
          <p:cNvSpPr txBox="1"/>
          <p:nvPr userDrawn="1"/>
        </p:nvSpPr>
        <p:spPr>
          <a:xfrm>
            <a:off x="8982472" y="6405037"/>
            <a:ext cx="412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8" userDrawn="1">
          <p15:clr>
            <a:srgbClr val="F26B43"/>
          </p15:clr>
        </p15:guide>
        <p15:guide id="2" pos="429" userDrawn="1">
          <p15:clr>
            <a:srgbClr val="F26B43"/>
          </p15:clr>
        </p15:guide>
        <p15:guide id="3" pos="7891" userDrawn="1">
          <p15:clr>
            <a:srgbClr val="F26B43"/>
          </p15:clr>
        </p15:guide>
        <p15:guide id="4" orient="horz" pos="517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40924290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"/>
            </p:custDataLst>
          </p:nvPr>
        </p:nvSpPr>
        <p:spPr>
          <a:xfrm>
            <a:off x="1" y="1"/>
            <a:ext cx="128985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95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33954"/>
            <a:ext cx="1204166" cy="12497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1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742909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1877" y="622803"/>
            <a:ext cx="8883347" cy="270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7" y="1825625"/>
            <a:ext cx="8883347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982472" y="6392277"/>
            <a:ext cx="412750" cy="16664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83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83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1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742909" rtl="0" eaLnBrk="1" latinLnBrk="0" hangingPunct="1">
        <a:lnSpc>
          <a:spcPct val="90000"/>
        </a:lnSpc>
        <a:spcBef>
          <a:spcPct val="0"/>
        </a:spcBef>
        <a:buNone/>
        <a:defRPr kumimoji="1" sz="195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Trebuchet MS" panose="020B0603020202020204" pitchFamily="34" charset="0"/>
        </a:defRPr>
      </a:lvl1pPr>
    </p:titleStyle>
    <p:bodyStyle>
      <a:lvl1pPr marL="0" indent="0" algn="l" defTabSz="742909" rtl="0" eaLnBrk="1" latinLnBrk="0" hangingPunct="1">
        <a:lnSpc>
          <a:spcPct val="110000"/>
        </a:lnSpc>
        <a:spcBef>
          <a:spcPts val="487"/>
        </a:spcBef>
        <a:spcAft>
          <a:spcPts val="244"/>
        </a:spcAft>
        <a:buFont typeface="Arial" panose="020B0604020202020204" pitchFamily="34" charset="0"/>
        <a:buChar char="​"/>
        <a:defRPr kumimoji="1" lang="en-US" sz="13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1pPr>
      <a:lvl2pPr marL="231062" indent="-140392" algn="l" defTabSz="742909" rtl="0" eaLnBrk="1" latinLnBrk="0" hangingPunct="1">
        <a:lnSpc>
          <a:spcPct val="90000"/>
        </a:lnSpc>
        <a:spcBef>
          <a:spcPts val="0"/>
        </a:spcBef>
        <a:spcAft>
          <a:spcPts val="244"/>
        </a:spcAft>
        <a:buClr>
          <a:schemeClr val="tx2"/>
        </a:buClr>
        <a:buFont typeface="Arial" panose="020B0604020202020204" pitchFamily="34" charset="0"/>
        <a:buChar char="•"/>
        <a:defRPr kumimoji="1" lang="en-US" sz="13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2pPr>
      <a:lvl3pPr marL="415326" indent="-134543" algn="l" defTabSz="742909" rtl="0" eaLnBrk="1" latinLnBrk="0" hangingPunct="1">
        <a:lnSpc>
          <a:spcPct val="90000"/>
        </a:lnSpc>
        <a:spcBef>
          <a:spcPts val="0"/>
        </a:spcBef>
        <a:spcAft>
          <a:spcPts val="244"/>
        </a:spcAft>
        <a:buClr>
          <a:schemeClr val="tx2"/>
        </a:buClr>
        <a:buFont typeface="Trebuchet MS" panose="020B0603020202020204" pitchFamily="34" charset="0"/>
        <a:buChar char="–"/>
        <a:defRPr kumimoji="1" lang="en-US" sz="13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3pPr>
      <a:lvl4pPr marL="0" indent="0" algn="l" defTabSz="742909" rtl="0" eaLnBrk="1" latinLnBrk="0" hangingPunct="1">
        <a:lnSpc>
          <a:spcPct val="110000"/>
        </a:lnSpc>
        <a:spcBef>
          <a:spcPts val="244"/>
        </a:spcBef>
        <a:spcAft>
          <a:spcPts val="244"/>
        </a:spcAft>
        <a:buClr>
          <a:schemeClr val="tx2"/>
        </a:buClr>
        <a:buFont typeface="Arial" panose="020B0604020202020204" pitchFamily="34" charset="0"/>
        <a:buChar char="​"/>
        <a:defRPr kumimoji="1" lang="en-US" sz="13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4pPr>
      <a:lvl5pPr marL="0" indent="0" algn="l" defTabSz="742909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ClrTx/>
        <a:buFont typeface="Arial" panose="020B0604020202020204" pitchFamily="34" charset="0"/>
        <a:buChar char="​"/>
        <a:defRPr kumimoji="1" lang="en-US" sz="1300" b="1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5pPr>
      <a:lvl6pPr marL="219261" indent="-123818" algn="l" defTabSz="742909" rtl="0" eaLnBrk="1" latinLnBrk="0" hangingPunct="1">
        <a:lnSpc>
          <a:spcPct val="90000"/>
        </a:lnSpc>
        <a:spcBef>
          <a:spcPts val="0"/>
        </a:spcBef>
        <a:spcAft>
          <a:spcPts val="487"/>
        </a:spcAft>
        <a:buClr>
          <a:schemeClr val="tx2"/>
        </a:buClr>
        <a:buFont typeface="Arial" panose="020B0604020202020204" pitchFamily="34" charset="0"/>
        <a:buChar char="•"/>
        <a:defRPr kumimoji="1" lang="en-US" sz="1300" kern="120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6pPr>
      <a:lvl7pPr marL="0" indent="0" algn="l" defTabSz="742909" rtl="0" eaLnBrk="1" latinLnBrk="0" hangingPunct="1">
        <a:lnSpc>
          <a:spcPct val="90000"/>
        </a:lnSpc>
        <a:spcBef>
          <a:spcPts val="731"/>
        </a:spcBef>
        <a:spcAft>
          <a:spcPts val="731"/>
        </a:spcAft>
        <a:buFont typeface="Arial" panose="020B0604020202020204" pitchFamily="34" charset="0"/>
        <a:buChar char="​"/>
        <a:defRPr kumimoji="1" lang="en-US" sz="1300" kern="1200" baseline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7pPr>
      <a:lvl8pPr marL="0" indent="0" algn="l" defTabSz="742909" rtl="0" eaLnBrk="1" latinLnBrk="0" hangingPunct="1">
        <a:lnSpc>
          <a:spcPct val="90000"/>
        </a:lnSpc>
        <a:spcBef>
          <a:spcPts val="731"/>
        </a:spcBef>
        <a:spcAft>
          <a:spcPts val="0"/>
        </a:spcAft>
        <a:buFont typeface="Arial" panose="020B0604020202020204" pitchFamily="34" charset="0"/>
        <a:buChar char="​"/>
        <a:defRPr kumimoji="1" lang="en-US" sz="1300" kern="1200" baseline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8pPr>
      <a:lvl9pPr marL="0" indent="0" algn="l" defTabSz="742909" rtl="0" eaLnBrk="1" latinLnBrk="0" hangingPunct="1">
        <a:lnSpc>
          <a:spcPct val="100000"/>
        </a:lnSpc>
        <a:spcBef>
          <a:spcPts val="0"/>
        </a:spcBef>
        <a:spcAft>
          <a:spcPts val="731"/>
        </a:spcAft>
        <a:buFont typeface="Arial" panose="020B0604020202020204" pitchFamily="34" charset="0"/>
        <a:buChar char="​"/>
        <a:defRPr kumimoji="1" lang="en-US" sz="1300" kern="1200" baseline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55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09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64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17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271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5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180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635" algn="l" defTabSz="742909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emf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E2E1566-09E4-D0F7-42E3-139B85CC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/>
              <a:pPr/>
              <a:t>1</a:t>
            </a:fld>
            <a:endParaRPr lang="ja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0D33DE-1495-952E-9FB0-0BFBBE8E0DDF}"/>
              </a:ext>
            </a:extLst>
          </p:cNvPr>
          <p:cNvSpPr txBox="1"/>
          <p:nvPr/>
        </p:nvSpPr>
        <p:spPr>
          <a:xfrm>
            <a:off x="2983524" y="6493385"/>
            <a:ext cx="358784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 dirty="0">
                <a:solidFill>
                  <a:schemeClr val="bg1"/>
                </a:solidFill>
                <a:effectLst/>
                <a:latin typeface="ＭＳ Ｐゴシック (太字)"/>
              </a:rPr>
              <a:t>Copyright © </a:t>
            </a:r>
            <a:r>
              <a:rPr lang="en-US" altLang="ja-JP" sz="1200" dirty="0">
                <a:solidFill>
                  <a:schemeClr val="bg1"/>
                </a:solidFill>
                <a:latin typeface="ＭＳ Ｐゴシック (太字)"/>
              </a:rPr>
              <a:t>ASFEEL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ＭＳ Ｐゴシック (太字)"/>
              </a:rPr>
              <a:t> CO., LTD. </a:t>
            </a:r>
            <a:r>
              <a:rPr lang="en-US" altLang="ja-JP" sz="1200" i="0" dirty="0">
                <a:solidFill>
                  <a:schemeClr val="bg1"/>
                </a:solidFill>
                <a:effectLst/>
                <a:latin typeface="ＭＳ Ｐゴシック (太字)"/>
              </a:rPr>
              <a:t> All Rights Reserved.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266334-40C1-24F9-30B3-ECD370C38767}"/>
              </a:ext>
            </a:extLst>
          </p:cNvPr>
          <p:cNvSpPr txBox="1"/>
          <p:nvPr/>
        </p:nvSpPr>
        <p:spPr>
          <a:xfrm>
            <a:off x="744157" y="1699592"/>
            <a:ext cx="841768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/>
              <a:t>関東高等学校体育連盟ホームページ</a:t>
            </a:r>
            <a:endParaRPr kumimoji="1" lang="en-US" altLang="ja-JP" sz="4000" b="1" dirty="0"/>
          </a:p>
          <a:p>
            <a:pPr algn="ctr"/>
            <a:r>
              <a:rPr kumimoji="1" lang="ja-JP" altLang="en-US" sz="4000" dirty="0"/>
              <a:t>大会</a:t>
            </a:r>
            <a:r>
              <a:rPr kumimoji="1" lang="ja-JP" altLang="en-US" sz="4000"/>
              <a:t>参加申込書提出マニュアル</a:t>
            </a:r>
            <a:endParaRPr kumimoji="1" lang="en-US" altLang="ja-JP" sz="40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en-US" altLang="ja-JP" sz="4000" dirty="0"/>
              <a:t>【</a:t>
            </a:r>
            <a:r>
              <a:rPr kumimoji="1" lang="ja-JP" altLang="en-US" sz="4000" dirty="0"/>
              <a:t>各都県</a:t>
            </a:r>
            <a:r>
              <a:rPr kumimoji="1" lang="en-US" altLang="ja-JP" sz="4000" dirty="0"/>
              <a:t>】</a:t>
            </a:r>
            <a:r>
              <a:rPr kumimoji="1" lang="ja-JP" altLang="en-US" sz="4000" dirty="0"/>
              <a:t>専門部委員長 用</a:t>
            </a:r>
            <a:endParaRPr kumimoji="1" lang="en-US" altLang="ja-JP" sz="40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2800" dirty="0"/>
              <a:t>アスフィール株式会社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2087C3-E294-1034-2704-62D4F5C0EA5B}"/>
              </a:ext>
            </a:extLst>
          </p:cNvPr>
          <p:cNvSpPr txBox="1"/>
          <p:nvPr/>
        </p:nvSpPr>
        <p:spPr>
          <a:xfrm>
            <a:off x="1833356" y="930609"/>
            <a:ext cx="623928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最終更新日：令和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74695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DD658-849C-E3C5-4EBD-75AFDF830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Web サイ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6356468-E753-A903-D957-6E893D4512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5116"/>
          <a:stretch>
            <a:fillRect/>
          </a:stretch>
        </p:blipFill>
        <p:spPr>
          <a:xfrm>
            <a:off x="204113" y="1564232"/>
            <a:ext cx="3795359" cy="387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98C9AD4-E862-464D-A7C8-262B67FC90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98C9AD4-E862-464D-A7C8-262B67FC9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76DACCD1-5150-5744-3DAB-BD9A7A6F18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838FDC89-F87D-791B-59A3-5048E870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10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B96C0D-BCF2-AE4B-4496-6C72A6F7C64F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300AE1-BD17-5D75-6B50-43D377238F9A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 dirty="0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 dirty="0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F22006-F8B6-9D0C-9CCB-9D8DB394BCF4}"/>
              </a:ext>
            </a:extLst>
          </p:cNvPr>
          <p:cNvSpPr txBox="1"/>
          <p:nvPr/>
        </p:nvSpPr>
        <p:spPr>
          <a:xfrm>
            <a:off x="145883" y="712292"/>
            <a:ext cx="623928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①大会要項・大会参加申込書様式等の書類をダウンロード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DFD212D3-E098-61A2-D022-769FC957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B0581C7D-8874-0D5A-8A54-9A968D92ACE2}"/>
              </a:ext>
            </a:extLst>
          </p:cNvPr>
          <p:cNvSpPr txBox="1"/>
          <p:nvPr/>
        </p:nvSpPr>
        <p:spPr>
          <a:xfrm>
            <a:off x="204114" y="1127332"/>
            <a:ext cx="37953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１．関東高体連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ページ内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関東大会出場校はこちら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をクリック</a:t>
            </a: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A3BE509E-718E-044F-2B9C-53F6B5D7483C}"/>
              </a:ext>
            </a:extLst>
          </p:cNvPr>
          <p:cNvSpPr/>
          <p:nvPr/>
        </p:nvSpPr>
        <p:spPr>
          <a:xfrm>
            <a:off x="1649413" y="4362171"/>
            <a:ext cx="1293018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46D24A-8CC8-3B40-1DE1-EEE5C1AAFA68}"/>
              </a:ext>
            </a:extLst>
          </p:cNvPr>
          <p:cNvSpPr txBox="1"/>
          <p:nvPr/>
        </p:nvSpPr>
        <p:spPr>
          <a:xfrm>
            <a:off x="4764314" y="1128834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２．大会参加申込書のダウンロードの「こちらから」をクリック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C81D8E-D1B2-094F-BF52-47E0D471EC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314" y="1439955"/>
            <a:ext cx="2733675" cy="79068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BB1B1D-B904-1ED2-388E-D0E7B3A562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92549"/>
          <a:stretch>
            <a:fillRect/>
          </a:stretch>
        </p:blipFill>
        <p:spPr>
          <a:xfrm>
            <a:off x="4841591" y="2766316"/>
            <a:ext cx="3534474" cy="178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7F6469-EBE3-065C-909B-26F674099F81}"/>
              </a:ext>
            </a:extLst>
          </p:cNvPr>
          <p:cNvSpPr txBox="1"/>
          <p:nvPr/>
        </p:nvSpPr>
        <p:spPr>
          <a:xfrm>
            <a:off x="4764314" y="2443284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３．競技を絞り込み、表示された大会名をクリック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999B048-F66E-5025-245F-BF4BBA3C3DF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48747" b="35976"/>
          <a:stretch>
            <a:fillRect/>
          </a:stretch>
        </p:blipFill>
        <p:spPr>
          <a:xfrm>
            <a:off x="4841591" y="3316970"/>
            <a:ext cx="3534474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1AE95AC0-DFF8-DCD3-CE3C-C1AEF82DE8E3}"/>
              </a:ext>
            </a:extLst>
          </p:cNvPr>
          <p:cNvSpPr/>
          <p:nvPr/>
        </p:nvSpPr>
        <p:spPr>
          <a:xfrm rot="10800000">
            <a:off x="5932554" y="3032975"/>
            <a:ext cx="1352550" cy="21834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AA31AFB-C351-DD45-F4F0-F0AD5317FB9D}"/>
              </a:ext>
            </a:extLst>
          </p:cNvPr>
          <p:cNvSpPr/>
          <p:nvPr/>
        </p:nvSpPr>
        <p:spPr>
          <a:xfrm>
            <a:off x="5348514" y="2766317"/>
            <a:ext cx="965199" cy="143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AB49ED6-BCC0-5C5A-1540-243AD5608018}"/>
              </a:ext>
            </a:extLst>
          </p:cNvPr>
          <p:cNvSpPr/>
          <p:nvPr/>
        </p:nvSpPr>
        <p:spPr>
          <a:xfrm>
            <a:off x="5348514" y="3339901"/>
            <a:ext cx="1515067" cy="342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75345F1-59B3-E3FB-885B-B7ACBFA476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1591" y="4597197"/>
            <a:ext cx="4228624" cy="120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6CFCB41-AFEB-C51C-C9B2-C0268FFE69A1}"/>
              </a:ext>
            </a:extLst>
          </p:cNvPr>
          <p:cNvSpPr txBox="1"/>
          <p:nvPr/>
        </p:nvSpPr>
        <p:spPr>
          <a:xfrm>
            <a:off x="4764313" y="4155661"/>
            <a:ext cx="43059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４．表示されている要項や参加申込書フォーマット等をクリックし、</a:t>
            </a:r>
            <a:endParaRPr lang="en-US" altLang="ja-JP" sz="105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ダウンロード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AE3AD0F-FC48-36C3-9DDF-D953DA562234}"/>
              </a:ext>
            </a:extLst>
          </p:cNvPr>
          <p:cNvSpPr/>
          <p:nvPr/>
        </p:nvSpPr>
        <p:spPr>
          <a:xfrm>
            <a:off x="5610433" y="5431261"/>
            <a:ext cx="2516205" cy="342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0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874B5-DBB7-48BA-7B27-701A9A622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CAAA86B-7494-3295-D947-5F2722B1A5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CAAA86B-7494-3295-D947-5F2722B1A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4C506DF3-5BE4-FC78-5537-886664FAD09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1C06BD6F-E52C-4538-1700-687D9C18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11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4615E9-5EDA-3D7B-FA6F-BD39113A6E99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E63413B2-3999-D4C7-D54C-64A02BDD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E186B8-539A-EA60-80F3-D5F3F4463AB6}"/>
              </a:ext>
            </a:extLst>
          </p:cNvPr>
          <p:cNvSpPr txBox="1"/>
          <p:nvPr/>
        </p:nvSpPr>
        <p:spPr>
          <a:xfrm>
            <a:off x="2388837" y="3136613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/>
              <a:t>開催県専門部への提出方法</a:t>
            </a:r>
            <a:endParaRPr kumimoji="1" lang="en-US" altLang="ja-JP" sz="32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AC666F-18E6-7752-0D2F-1301E710C2F1}"/>
              </a:ext>
            </a:extLst>
          </p:cNvPr>
          <p:cNvSpPr txBox="1"/>
          <p:nvPr/>
        </p:nvSpPr>
        <p:spPr>
          <a:xfrm>
            <a:off x="601498" y="4270501"/>
            <a:ext cx="8703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開催県専門部（大会本部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）に直接提出する書類がある場合はこちらの手順をご確認下さい。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55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EAD40-644E-6E23-3564-E5166475B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Web サイ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5E144CF-B108-0F12-BC5E-D61429849A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5116"/>
          <a:stretch>
            <a:fillRect/>
          </a:stretch>
        </p:blipFill>
        <p:spPr>
          <a:xfrm>
            <a:off x="204113" y="1564232"/>
            <a:ext cx="3795359" cy="387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B24246-D086-967F-03B8-0A8ECA3406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B24246-D086-967F-03B8-0A8ECA340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D13A8056-7436-94A9-816D-F87D059A0F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15B6AEB2-D296-ECE9-5A63-240B787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12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63B5E-70C7-D1FC-0309-D523EF1A1B03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AF43061-3746-D35C-BEC0-DFEEB01AB7DB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lang="ja-JP" altLang="en-US" sz="2400" b="1" dirty="0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 dirty="0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D906D9-C237-C7AD-6036-FEAE19FAEA38}"/>
              </a:ext>
            </a:extLst>
          </p:cNvPr>
          <p:cNvSpPr txBox="1"/>
          <p:nvPr/>
        </p:nvSpPr>
        <p:spPr>
          <a:xfrm>
            <a:off x="145883" y="712292"/>
            <a:ext cx="8521036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③大会申込書以外の提出（開催都県へ提出する書類がある場合）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9430330-900F-9221-7AE9-CCF490F467BB}"/>
              </a:ext>
            </a:extLst>
          </p:cNvPr>
          <p:cNvSpPr/>
          <p:nvPr/>
        </p:nvSpPr>
        <p:spPr>
          <a:xfrm>
            <a:off x="542750" y="-1611382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誰が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3A7CB8C8-DC97-287D-D447-315EBCA7FEA3}"/>
              </a:ext>
            </a:extLst>
          </p:cNvPr>
          <p:cNvSpPr/>
          <p:nvPr/>
        </p:nvSpPr>
        <p:spPr>
          <a:xfrm>
            <a:off x="542750" y="-127696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どこで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AC16EDAF-3922-B885-61B4-72C793558C3D}"/>
              </a:ext>
            </a:extLst>
          </p:cNvPr>
          <p:cNvSpPr/>
          <p:nvPr/>
        </p:nvSpPr>
        <p:spPr>
          <a:xfrm>
            <a:off x="542750" y="-94254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何をする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F157C3F-3F65-08E5-898F-C2042FC705D3}"/>
              </a:ext>
            </a:extLst>
          </p:cNvPr>
          <p:cNvSpPr txBox="1"/>
          <p:nvPr/>
        </p:nvSpPr>
        <p:spPr>
          <a:xfrm>
            <a:off x="1735446" y="-159535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（関東高体連）〇〇競技専門部</a:t>
            </a:r>
            <a:endParaRPr lang="ja-JP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19F04E9-929C-CCE5-D9D3-D9C70EA17CDF}"/>
              </a:ext>
            </a:extLst>
          </p:cNvPr>
          <p:cNvSpPr txBox="1"/>
          <p:nvPr/>
        </p:nvSpPr>
        <p:spPr>
          <a:xfrm>
            <a:off x="1735446" y="-126319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sz="1200">
                <a:latin typeface="游ゴシック"/>
                <a:ea typeface="游ゴシック"/>
              </a:rPr>
              <a:t>（関東高体連）</a:t>
            </a:r>
            <a:r>
              <a:rPr lang="ja-JP" altLang="en-US" sz="1200">
                <a:latin typeface="游ゴシック"/>
                <a:ea typeface="游ゴシック"/>
              </a:rPr>
              <a:t>〇〇</a:t>
            </a:r>
            <a:r>
              <a:rPr lang="ja-JP" sz="1200">
                <a:latin typeface="游ゴシック"/>
                <a:ea typeface="游ゴシック"/>
              </a:rPr>
              <a:t>競技</a:t>
            </a:r>
            <a:r>
              <a:rPr lang="ja-JP" altLang="en-US" sz="1200">
                <a:latin typeface="游ゴシック"/>
                <a:ea typeface="游ゴシック"/>
              </a:rPr>
              <a:t>専門部ページの編集モード</a:t>
            </a:r>
            <a:endParaRPr lang="en-US" altLang="zh-TW" sz="1200">
              <a:latin typeface="游ゴシック"/>
              <a:ea typeface="游ゴシック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7327DCE-7D13-C6EB-32A7-F3770189EAAA}"/>
              </a:ext>
            </a:extLst>
          </p:cNvPr>
          <p:cNvSpPr txBox="1"/>
          <p:nvPr/>
        </p:nvSpPr>
        <p:spPr>
          <a:xfrm>
            <a:off x="1735446" y="-931038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「お知らせ」に各種書類（大会要項・参加申込書・プログラム原稿等）を掲載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B2B1E86F-480E-4EC9-65F9-A4C52EC3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62FB01E3-0662-2E8D-AF22-F66190BC460A}"/>
              </a:ext>
            </a:extLst>
          </p:cNvPr>
          <p:cNvSpPr txBox="1"/>
          <p:nvPr/>
        </p:nvSpPr>
        <p:spPr>
          <a:xfrm>
            <a:off x="204114" y="1128834"/>
            <a:ext cx="37953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１．関東高体連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ページ内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各都県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専門部委員長はこちら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をクリック</a:t>
            </a: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16CF439D-3E88-497C-42F2-AD009ACF759E}"/>
              </a:ext>
            </a:extLst>
          </p:cNvPr>
          <p:cNvSpPr/>
          <p:nvPr/>
        </p:nvSpPr>
        <p:spPr>
          <a:xfrm>
            <a:off x="258200" y="4843462"/>
            <a:ext cx="1293018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D918F4-3B86-7542-0C5B-1D87E0118A93}"/>
              </a:ext>
            </a:extLst>
          </p:cNvPr>
          <p:cNvSpPr txBox="1"/>
          <p:nvPr/>
        </p:nvSpPr>
        <p:spPr>
          <a:xfrm>
            <a:off x="4691743" y="1128834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２．“参加申込書以外の書類提出”の「こちらから」をクリック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37E559-CCBC-534A-F738-571F31BA2260}"/>
              </a:ext>
            </a:extLst>
          </p:cNvPr>
          <p:cNvSpPr txBox="1"/>
          <p:nvPr/>
        </p:nvSpPr>
        <p:spPr>
          <a:xfrm>
            <a:off x="4691743" y="3220205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３．該当の専門部をクリック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A915ECB-F395-6941-D9EA-DE389697AA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0000" t="37472" b="39782"/>
          <a:stretch>
            <a:fillRect/>
          </a:stretch>
        </p:blipFill>
        <p:spPr>
          <a:xfrm>
            <a:off x="4953000" y="3545504"/>
            <a:ext cx="2501348" cy="493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3206F76-8843-53B3-61FB-515B2373E132}"/>
              </a:ext>
            </a:extLst>
          </p:cNvPr>
          <p:cNvSpPr/>
          <p:nvPr/>
        </p:nvSpPr>
        <p:spPr>
          <a:xfrm>
            <a:off x="5039139" y="3654352"/>
            <a:ext cx="2295939" cy="289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9BEC78-24AC-37C4-3291-3150B69DB92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46561"/>
          <a:stretch>
            <a:fillRect/>
          </a:stretch>
        </p:blipFill>
        <p:spPr>
          <a:xfrm>
            <a:off x="5113327" y="1475398"/>
            <a:ext cx="2728648" cy="110505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436A91-56AB-D590-0E7B-8DA6160871F5}"/>
              </a:ext>
            </a:extLst>
          </p:cNvPr>
          <p:cNvSpPr/>
          <p:nvPr/>
        </p:nvSpPr>
        <p:spPr>
          <a:xfrm>
            <a:off x="5353050" y="1930401"/>
            <a:ext cx="1104900" cy="401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37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A6E01-24E7-9FB3-04B7-8901472E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A2E6A6B-7880-18FE-8F39-640CF01F4A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A2E6A6B-7880-18FE-8F39-640CF01F4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7C934116-D98B-CF9A-F3CE-1D2FE47874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B057B483-5967-C642-77B3-41788EF0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13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127943-7712-D433-4CB1-F01DD243F192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08DF10-4B6B-016B-CC85-3D0EBA18853F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440260-7676-C6F5-F0BC-E2C6C3AE96DA}"/>
              </a:ext>
            </a:extLst>
          </p:cNvPr>
          <p:cNvSpPr txBox="1"/>
          <p:nvPr/>
        </p:nvSpPr>
        <p:spPr>
          <a:xfrm>
            <a:off x="145882" y="712292"/>
            <a:ext cx="8262622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③大会申込書以外の提出（開催都県へ提出する書類がある場合）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40CE3D19-7F09-20BA-22D7-E903B49FA59B}"/>
              </a:ext>
            </a:extLst>
          </p:cNvPr>
          <p:cNvSpPr/>
          <p:nvPr/>
        </p:nvSpPr>
        <p:spPr>
          <a:xfrm>
            <a:off x="542750" y="-1611382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誰が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CC4F713-61E6-6B71-202C-461DDD837474}"/>
              </a:ext>
            </a:extLst>
          </p:cNvPr>
          <p:cNvSpPr/>
          <p:nvPr/>
        </p:nvSpPr>
        <p:spPr>
          <a:xfrm>
            <a:off x="542750" y="-127696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どこで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9A86366-12CF-014A-7EAF-B311F4842E92}"/>
              </a:ext>
            </a:extLst>
          </p:cNvPr>
          <p:cNvSpPr/>
          <p:nvPr/>
        </p:nvSpPr>
        <p:spPr>
          <a:xfrm>
            <a:off x="542750" y="-94254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何をする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60CC738-E4CB-C3E5-0FC4-257AC078E0CF}"/>
              </a:ext>
            </a:extLst>
          </p:cNvPr>
          <p:cNvSpPr txBox="1"/>
          <p:nvPr/>
        </p:nvSpPr>
        <p:spPr>
          <a:xfrm>
            <a:off x="1735446" y="-159535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（関東高体連）〇〇競技専門部</a:t>
            </a:r>
            <a:endParaRPr lang="ja-JP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1BDFBFA-2BF2-EB3A-E40C-0C46F11FC18A}"/>
              </a:ext>
            </a:extLst>
          </p:cNvPr>
          <p:cNvSpPr txBox="1"/>
          <p:nvPr/>
        </p:nvSpPr>
        <p:spPr>
          <a:xfrm>
            <a:off x="1735446" y="-126319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sz="1200">
                <a:latin typeface="游ゴシック"/>
                <a:ea typeface="游ゴシック"/>
              </a:rPr>
              <a:t>（関東高体連）</a:t>
            </a:r>
            <a:r>
              <a:rPr lang="ja-JP" altLang="en-US" sz="1200">
                <a:latin typeface="游ゴシック"/>
                <a:ea typeface="游ゴシック"/>
              </a:rPr>
              <a:t>〇〇</a:t>
            </a:r>
            <a:r>
              <a:rPr lang="ja-JP" sz="1200">
                <a:latin typeface="游ゴシック"/>
                <a:ea typeface="游ゴシック"/>
              </a:rPr>
              <a:t>競技</a:t>
            </a:r>
            <a:r>
              <a:rPr lang="ja-JP" altLang="en-US" sz="1200">
                <a:latin typeface="游ゴシック"/>
                <a:ea typeface="游ゴシック"/>
              </a:rPr>
              <a:t>専門部ページの編集モード</a:t>
            </a:r>
            <a:endParaRPr lang="en-US" altLang="zh-TW" sz="1200">
              <a:latin typeface="游ゴシック"/>
              <a:ea typeface="游ゴシック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3C77D74-22BC-1186-1B8E-B1C42FBADFC6}"/>
              </a:ext>
            </a:extLst>
          </p:cNvPr>
          <p:cNvSpPr txBox="1"/>
          <p:nvPr/>
        </p:nvSpPr>
        <p:spPr>
          <a:xfrm>
            <a:off x="1735446" y="-931038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「お知らせ」に各種書類（大会要項・参加申込書・プログラム原稿等）を掲載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1B945695-81BE-0A2A-62FC-30C8CC10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D03836C-E408-D432-41B3-F1F78F69B0AE}"/>
              </a:ext>
            </a:extLst>
          </p:cNvPr>
          <p:cNvSpPr txBox="1"/>
          <p:nvPr/>
        </p:nvSpPr>
        <p:spPr>
          <a:xfrm>
            <a:off x="204114" y="1124091"/>
            <a:ext cx="4305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４．「ファイル提出フォームへ」から申込書を提出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08DF281-E8DC-E5FC-8BE4-C510C9092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7741" y="1606054"/>
            <a:ext cx="4670788" cy="4189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2B03293-9358-AB14-3322-EE9D079C1CD4}"/>
              </a:ext>
            </a:extLst>
          </p:cNvPr>
          <p:cNvSpPr/>
          <p:nvPr/>
        </p:nvSpPr>
        <p:spPr>
          <a:xfrm>
            <a:off x="5087123" y="3444474"/>
            <a:ext cx="3305175" cy="27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3397156-FAA4-6859-3080-9285B3931495}"/>
              </a:ext>
            </a:extLst>
          </p:cNvPr>
          <p:cNvSpPr/>
          <p:nvPr/>
        </p:nvSpPr>
        <p:spPr>
          <a:xfrm>
            <a:off x="5087123" y="3903884"/>
            <a:ext cx="3327304" cy="27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E61B0E-A065-B98F-1A93-EFB5F2CA08B5}"/>
              </a:ext>
            </a:extLst>
          </p:cNvPr>
          <p:cNvSpPr txBox="1"/>
          <p:nvPr/>
        </p:nvSpPr>
        <p:spPr>
          <a:xfrm>
            <a:off x="6488282" y="3467588"/>
            <a:ext cx="8666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900" b="1" dirty="0">
                <a:solidFill>
                  <a:srgbClr val="FF0000"/>
                </a:solidFill>
              </a:rPr>
              <a:t>01</a:t>
            </a:r>
            <a:r>
              <a:rPr kumimoji="1" lang="ja-JP" altLang="en-US" sz="900" b="1" dirty="0">
                <a:solidFill>
                  <a:srgbClr val="FF0000"/>
                </a:solidFill>
              </a:rPr>
              <a:t>陸上</a:t>
            </a:r>
            <a:endParaRPr kumimoji="1" lang="en-US" altLang="ja-JP" sz="900" b="1" dirty="0">
              <a:solidFill>
                <a:srgbClr val="FF0000"/>
              </a:solidFill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D81E1972-288C-9D56-8474-D76BE58FD80A}"/>
              </a:ext>
            </a:extLst>
          </p:cNvPr>
          <p:cNvSpPr/>
          <p:nvPr/>
        </p:nvSpPr>
        <p:spPr>
          <a:xfrm>
            <a:off x="137471" y="1806064"/>
            <a:ext cx="4782335" cy="1468791"/>
          </a:xfrm>
          <a:prstGeom prst="roundRect">
            <a:avLst>
              <a:gd name="adj" fmla="val 80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ルール①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「所属（専門部・学校名）」欄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プルダウンより、</a:t>
            </a:r>
            <a:r>
              <a:rPr kumimoji="1" lang="ja-JP" altLang="en-US" sz="1400" dirty="0">
                <a:solidFill>
                  <a:srgbClr val="FF0000"/>
                </a:solidFill>
              </a:rPr>
              <a:t>該当の競技専門部</a:t>
            </a:r>
            <a:r>
              <a:rPr kumimoji="1" lang="ja-JP" altLang="en-US" sz="1400" dirty="0">
                <a:solidFill>
                  <a:schemeClr val="tx1"/>
                </a:solidFill>
              </a:rPr>
              <a:t>をご選択下さい。</a:t>
            </a:r>
            <a:endParaRPr kumimoji="1"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AA8A03F-F1AE-BE0F-4A4F-B30A27C82C4A}"/>
              </a:ext>
            </a:extLst>
          </p:cNvPr>
          <p:cNvSpPr/>
          <p:nvPr/>
        </p:nvSpPr>
        <p:spPr>
          <a:xfrm>
            <a:off x="137471" y="3718775"/>
            <a:ext cx="4782335" cy="969118"/>
          </a:xfrm>
          <a:prstGeom prst="roundRect">
            <a:avLst>
              <a:gd name="adj" fmla="val 80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ルール②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 「氏名」欄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kumimoji="1" lang="ja-JP" altLang="en-US" sz="700" b="1" dirty="0">
                <a:solidFill>
                  <a:schemeClr val="tx1"/>
                </a:solidFill>
              </a:rPr>
              <a:t>　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専門委員長名</a:t>
            </a:r>
            <a:r>
              <a:rPr kumimoji="1" lang="ja-JP" altLang="en-US" sz="1400" dirty="0">
                <a:solidFill>
                  <a:schemeClr val="tx1"/>
                </a:solidFill>
              </a:rPr>
              <a:t>をご入力下さい。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4D8522C-FC4F-5E5B-23C5-05666997FD5D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>
            <a:off x="4919806" y="2540460"/>
            <a:ext cx="167317" cy="1043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7C31EB1-909A-1593-143A-3B2A506AC907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 flipV="1">
            <a:off x="4919806" y="4043541"/>
            <a:ext cx="167317" cy="1597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69FF628-4FFF-390E-AFA0-DF31E110DC09}"/>
              </a:ext>
            </a:extLst>
          </p:cNvPr>
          <p:cNvSpPr txBox="1"/>
          <p:nvPr/>
        </p:nvSpPr>
        <p:spPr>
          <a:xfrm>
            <a:off x="6488282" y="3915263"/>
            <a:ext cx="8666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</a:rPr>
              <a:t>関東太郎</a:t>
            </a:r>
            <a:endParaRPr kumimoji="1" lang="en-US" altLang="ja-JP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8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0C822-F04F-8FC0-66AB-2711BF86C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3E5B032-A1E0-5116-F729-1D973FDB3A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3E5B032-A1E0-5116-F729-1D973FDB3A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12502819-49E6-EF28-7423-26CB926570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61FBFF77-A4EA-4A53-79D2-0693FC0B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ＭＳ Ｐゴシック (太字)"/>
                <a:ea typeface="Meiryo UI" panose="020B0604030504040204" pitchFamily="50" charset="-128"/>
              </a:rPr>
              <a:pPr/>
              <a:t>2</a:t>
            </a:fld>
            <a:endParaRPr lang="ja" altLang="en-US">
              <a:latin typeface="ＭＳ Ｐゴシック (太字)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C89762-EB2E-A71F-FBA6-316B0B5ADB85}"/>
              </a:ext>
            </a:extLst>
          </p:cNvPr>
          <p:cNvSpPr txBox="1"/>
          <p:nvPr/>
        </p:nvSpPr>
        <p:spPr>
          <a:xfrm>
            <a:off x="2983524" y="6493385"/>
            <a:ext cx="358784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ＭＳ Ｐゴシック (太字)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ＭＳ Ｐゴシック (太字)"/>
              </a:rPr>
              <a:t>ASFEEL</a:t>
            </a:r>
            <a:r>
              <a:rPr lang="en-US" altLang="ja-JP" sz="1200">
                <a:solidFill>
                  <a:schemeClr val="bg1"/>
                </a:solidFill>
                <a:effectLst/>
                <a:latin typeface="ＭＳ Ｐゴシック (太字)"/>
              </a:rPr>
              <a:t>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ＭＳ Ｐゴシック (太字)"/>
              </a:rPr>
              <a:t> All Rights Reserved.</a:t>
            </a:r>
          </a:p>
        </p:txBody>
      </p:sp>
      <p:pic>
        <p:nvPicPr>
          <p:cNvPr id="4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74C938BA-9242-5EA2-39CB-694E1E21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55" y="111287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A4F4B0-27B4-26EE-D050-F108B613BF7C}"/>
              </a:ext>
            </a:extLst>
          </p:cNvPr>
          <p:cNvSpPr txBox="1"/>
          <p:nvPr/>
        </p:nvSpPr>
        <p:spPr>
          <a:xfrm>
            <a:off x="145883" y="183987"/>
            <a:ext cx="7179256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lang="ja-JP" altLang="en-US" sz="2400" b="1" dirty="0">
                <a:solidFill>
                  <a:srgbClr val="0166B3"/>
                </a:solidFill>
                <a:latin typeface="ＭＳ Ｐゴシック (太字)"/>
                <a:ea typeface="游ゴシック" panose="020B0400000000000000" pitchFamily="50" charset="-128"/>
              </a:rPr>
              <a:t>関東大会参加申込書 </a:t>
            </a:r>
            <a:r>
              <a:rPr lang="en-US" altLang="ja-JP" sz="2400" b="1" dirty="0">
                <a:solidFill>
                  <a:srgbClr val="0166B3"/>
                </a:solidFill>
                <a:latin typeface="ＭＳ Ｐゴシック (太字)"/>
                <a:ea typeface="游ゴシック" panose="020B0400000000000000" pitchFamily="50" charset="-128"/>
              </a:rPr>
              <a:t>HP</a:t>
            </a:r>
            <a:r>
              <a:rPr lang="ja-JP" altLang="en-US" sz="2400" b="1" dirty="0">
                <a:solidFill>
                  <a:srgbClr val="0166B3"/>
                </a:solidFill>
                <a:latin typeface="ＭＳ Ｐゴシック (太字)"/>
                <a:ea typeface="游ゴシック" panose="020B0400000000000000" pitchFamily="50" charset="-128"/>
              </a:rPr>
              <a:t>提出の流れ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D277462-5191-2CC7-6C4C-4C50812F5DBA}"/>
              </a:ext>
            </a:extLst>
          </p:cNvPr>
          <p:cNvSpPr/>
          <p:nvPr/>
        </p:nvSpPr>
        <p:spPr>
          <a:xfrm>
            <a:off x="1490484" y="1051158"/>
            <a:ext cx="6925032" cy="5702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都県専門部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A5CCC0C-F15D-5E68-9F9F-3C689CF1067A}"/>
              </a:ext>
            </a:extLst>
          </p:cNvPr>
          <p:cNvSpPr/>
          <p:nvPr/>
        </p:nvSpPr>
        <p:spPr>
          <a:xfrm>
            <a:off x="1490482" y="4793204"/>
            <a:ext cx="3217349" cy="684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都県 事務局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9959B0B9-F8B5-9274-FF44-AFEF0E88086B}"/>
              </a:ext>
            </a:extLst>
          </p:cNvPr>
          <p:cNvSpPr/>
          <p:nvPr/>
        </p:nvSpPr>
        <p:spPr>
          <a:xfrm>
            <a:off x="5198166" y="4786064"/>
            <a:ext cx="3217349" cy="689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開催都県 専門部</a:t>
            </a:r>
            <a:br>
              <a:rPr kumimoji="1" lang="en-US" altLang="ja-JP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8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（大会本部）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081B9FE-B8C7-C7C6-49CA-450A1F73E243}"/>
              </a:ext>
            </a:extLst>
          </p:cNvPr>
          <p:cNvSpPr txBox="1"/>
          <p:nvPr/>
        </p:nvSpPr>
        <p:spPr>
          <a:xfrm>
            <a:off x="1233200" y="1489483"/>
            <a:ext cx="1654620" cy="34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大会参加申込書</a:t>
            </a:r>
            <a:endParaRPr kumimoji="1"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03D4A8-04BE-D8D7-1484-CB6F5F1CA92E}"/>
              </a:ext>
            </a:extLst>
          </p:cNvPr>
          <p:cNvSpPr txBox="1"/>
          <p:nvPr/>
        </p:nvSpPr>
        <p:spPr>
          <a:xfrm>
            <a:off x="7035382" y="1393625"/>
            <a:ext cx="1864613" cy="59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開催県専門部に</a:t>
            </a:r>
            <a:endParaRPr kumimoji="1"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直接提出する書類</a:t>
            </a:r>
            <a:endParaRPr kumimoji="1"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96A32E8-6617-C880-8D1F-B1DC965942FB}"/>
              </a:ext>
            </a:extLst>
          </p:cNvPr>
          <p:cNvSpPr/>
          <p:nvPr/>
        </p:nvSpPr>
        <p:spPr>
          <a:xfrm>
            <a:off x="1938313" y="2195591"/>
            <a:ext cx="2321688" cy="6258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提出済申込書</a:t>
            </a:r>
            <a:endParaRPr kumimoji="1" lang="en-US" altLang="ja-JP" sz="16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ダウンロード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45F5EA4-3B58-F59A-8698-16DC787B467D}"/>
              </a:ext>
            </a:extLst>
          </p:cNvPr>
          <p:cNvSpPr/>
          <p:nvPr/>
        </p:nvSpPr>
        <p:spPr>
          <a:xfrm>
            <a:off x="1891644" y="3508784"/>
            <a:ext cx="2415025" cy="5925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内容確認・</a:t>
            </a:r>
            <a:r>
              <a:rPr kumimoji="1" lang="en-US" altLang="ja-JP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ZIP</a:t>
            </a:r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化・提出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1CE0B6-628E-0440-03D7-58E49C901ADA}"/>
              </a:ext>
            </a:extLst>
          </p:cNvPr>
          <p:cNvSpPr txBox="1"/>
          <p:nvPr/>
        </p:nvSpPr>
        <p:spPr>
          <a:xfrm>
            <a:off x="920454" y="2320796"/>
            <a:ext cx="1140056" cy="34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P.3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～）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75ECC6C-3F09-BECE-0365-8380E07C8EAC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099157" y="2821477"/>
            <a:ext cx="0" cy="6873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FB519BE-9511-265C-2919-D86E8A9475B8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>
            <a:off x="3099157" y="4101339"/>
            <a:ext cx="0" cy="6918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左大かっこ 33">
            <a:extLst>
              <a:ext uri="{FF2B5EF4-FFF2-40B4-BE49-F238E27FC236}">
                <a16:creationId xmlns:a16="http://schemas.microsoft.com/office/drawing/2014/main" id="{E91695A6-6B65-FE09-D0EE-BC2022C0ED01}"/>
              </a:ext>
            </a:extLst>
          </p:cNvPr>
          <p:cNvSpPr/>
          <p:nvPr/>
        </p:nvSpPr>
        <p:spPr>
          <a:xfrm>
            <a:off x="1321914" y="3508784"/>
            <a:ext cx="168568" cy="2057129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552F309-56C2-E5B1-AEA2-46A6EF1B807D}"/>
              </a:ext>
            </a:extLst>
          </p:cNvPr>
          <p:cNvSpPr txBox="1"/>
          <p:nvPr/>
        </p:nvSpPr>
        <p:spPr>
          <a:xfrm>
            <a:off x="350426" y="4359594"/>
            <a:ext cx="1140056" cy="34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P.6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～）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EEF7264-C6A5-7440-26C0-1EEDEFC469C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099157" y="1628781"/>
            <a:ext cx="0" cy="566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652A4A10-9B5B-3606-1C06-3588FD6CFA22}"/>
              </a:ext>
            </a:extLst>
          </p:cNvPr>
          <p:cNvSpPr/>
          <p:nvPr/>
        </p:nvSpPr>
        <p:spPr>
          <a:xfrm>
            <a:off x="5646001" y="2195591"/>
            <a:ext cx="2321688" cy="6258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様式ダウンロード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08EAFBA0-8E8F-FA78-5244-DD1C55E35725}"/>
              </a:ext>
            </a:extLst>
          </p:cNvPr>
          <p:cNvSpPr/>
          <p:nvPr/>
        </p:nvSpPr>
        <p:spPr>
          <a:xfrm>
            <a:off x="5646001" y="3593126"/>
            <a:ext cx="2321688" cy="4284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記入・提出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4A51FCC0-ACD2-11F9-7ED8-999CC50971BD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6806845" y="2821477"/>
            <a:ext cx="0" cy="771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C5844D7-9E35-4B86-E4E1-86073C8C9F77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6806845" y="4021555"/>
            <a:ext cx="0" cy="771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52BE7EF-6C68-A98C-2B2A-B7715EF1BF52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6806845" y="1628781"/>
            <a:ext cx="0" cy="566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A7C4183-3A52-EA75-62A3-5B4D9749F4A8}"/>
              </a:ext>
            </a:extLst>
          </p:cNvPr>
          <p:cNvSpPr txBox="1"/>
          <p:nvPr/>
        </p:nvSpPr>
        <p:spPr>
          <a:xfrm>
            <a:off x="7857967" y="2320796"/>
            <a:ext cx="1140056" cy="34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P.9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～）</a:t>
            </a:r>
          </a:p>
        </p:txBody>
      </p:sp>
      <p:sp>
        <p:nvSpPr>
          <p:cNvPr id="52" name="左大かっこ 51">
            <a:extLst>
              <a:ext uri="{FF2B5EF4-FFF2-40B4-BE49-F238E27FC236}">
                <a16:creationId xmlns:a16="http://schemas.microsoft.com/office/drawing/2014/main" id="{D7FCD054-05EE-8987-3627-C844B09B0ABD}"/>
              </a:ext>
            </a:extLst>
          </p:cNvPr>
          <p:cNvSpPr/>
          <p:nvPr/>
        </p:nvSpPr>
        <p:spPr>
          <a:xfrm rot="10800000">
            <a:off x="8398574" y="3508784"/>
            <a:ext cx="168568" cy="2057129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DE932E5-F6F0-1B15-791E-F68D1448EF35}"/>
              </a:ext>
            </a:extLst>
          </p:cNvPr>
          <p:cNvSpPr txBox="1"/>
          <p:nvPr/>
        </p:nvSpPr>
        <p:spPr>
          <a:xfrm>
            <a:off x="8427995" y="4359594"/>
            <a:ext cx="1260281" cy="34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P.11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～）</a:t>
            </a:r>
          </a:p>
        </p:txBody>
      </p:sp>
    </p:spTree>
    <p:extLst>
      <p:ext uri="{BB962C8B-B14F-4D97-AF65-F5344CB8AC3E}">
        <p14:creationId xmlns:p14="http://schemas.microsoft.com/office/powerpoint/2010/main" val="355915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8C36-EAEE-3E80-4FAA-FD734CF2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5E7A6B9-23A7-42D6-9F04-D8396E55E1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5E7A6B9-23A7-42D6-9F04-D8396E55E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1CF032DF-0251-AF02-5CC1-F4FA632723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4D55A350-4124-B02D-2B8E-185D6846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D5540B-C05D-6A03-0868-F8830AA95640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42B64642-37FC-5CEE-064F-0154A8BA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F1D60-0D30-6C0E-BC30-2792C583060C}"/>
              </a:ext>
            </a:extLst>
          </p:cNvPr>
          <p:cNvSpPr txBox="1"/>
          <p:nvPr/>
        </p:nvSpPr>
        <p:spPr>
          <a:xfrm>
            <a:off x="328985" y="2890391"/>
            <a:ext cx="924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/>
              <a:t>参加校から提出された申込書のダウンロード方法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32384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8C36-EAEE-3E80-4FAA-FD734CF2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Web サイ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6E34F9A-C503-1FA7-C7B8-23E8C96E44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5116"/>
          <a:stretch>
            <a:fillRect/>
          </a:stretch>
        </p:blipFill>
        <p:spPr>
          <a:xfrm>
            <a:off x="204113" y="1978092"/>
            <a:ext cx="3795359" cy="387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5E7A6B9-23A7-42D6-9F04-D8396E55E1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5E7A6B9-23A7-42D6-9F04-D8396E55E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1CF032DF-0251-AF02-5CC1-F4FA632723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4D55A350-4124-B02D-2B8E-185D6846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4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D5540B-C05D-6A03-0868-F8830AA95640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7E2AEC-3F7D-0E5E-D63B-F70D51761E82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4EB945-F3F9-1589-83A7-C469A1163036}"/>
              </a:ext>
            </a:extLst>
          </p:cNvPr>
          <p:cNvSpPr txBox="1"/>
          <p:nvPr/>
        </p:nvSpPr>
        <p:spPr>
          <a:xfrm>
            <a:off x="145883" y="712292"/>
            <a:ext cx="623928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①大会参加校から提出された申込書をダウンロード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DA7807FE-0962-1DFB-B832-34F5D910E834}"/>
              </a:ext>
            </a:extLst>
          </p:cNvPr>
          <p:cNvSpPr/>
          <p:nvPr/>
        </p:nvSpPr>
        <p:spPr>
          <a:xfrm>
            <a:off x="542750" y="-1611382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誰が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58784E1C-9A7A-6F97-C915-6C75A55E5E17}"/>
              </a:ext>
            </a:extLst>
          </p:cNvPr>
          <p:cNvSpPr/>
          <p:nvPr/>
        </p:nvSpPr>
        <p:spPr>
          <a:xfrm>
            <a:off x="542750" y="-127696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どこで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D86DB7F8-D981-3EFD-5D0D-ABC80ED6DB81}"/>
              </a:ext>
            </a:extLst>
          </p:cNvPr>
          <p:cNvSpPr/>
          <p:nvPr/>
        </p:nvSpPr>
        <p:spPr>
          <a:xfrm>
            <a:off x="542750" y="-94254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何をする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2142F1-5A5B-9864-A039-52E53D177AC9}"/>
              </a:ext>
            </a:extLst>
          </p:cNvPr>
          <p:cNvSpPr txBox="1"/>
          <p:nvPr/>
        </p:nvSpPr>
        <p:spPr>
          <a:xfrm>
            <a:off x="1735446" y="-159535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（関東高体連）〇〇競技専門部</a:t>
            </a:r>
            <a:endParaRPr lang="ja-JP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BC871D6-01CC-470A-7240-4C3220892B6D}"/>
              </a:ext>
            </a:extLst>
          </p:cNvPr>
          <p:cNvSpPr txBox="1"/>
          <p:nvPr/>
        </p:nvSpPr>
        <p:spPr>
          <a:xfrm>
            <a:off x="1735446" y="-126319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sz="1200">
                <a:latin typeface="游ゴシック"/>
                <a:ea typeface="游ゴシック"/>
              </a:rPr>
              <a:t>（関東高体連）</a:t>
            </a:r>
            <a:r>
              <a:rPr lang="ja-JP" altLang="en-US" sz="1200">
                <a:latin typeface="游ゴシック"/>
                <a:ea typeface="游ゴシック"/>
              </a:rPr>
              <a:t>〇〇</a:t>
            </a:r>
            <a:r>
              <a:rPr lang="ja-JP" sz="1200">
                <a:latin typeface="游ゴシック"/>
                <a:ea typeface="游ゴシック"/>
              </a:rPr>
              <a:t>競技</a:t>
            </a:r>
            <a:r>
              <a:rPr lang="ja-JP" altLang="en-US" sz="1200">
                <a:latin typeface="游ゴシック"/>
                <a:ea typeface="游ゴシック"/>
              </a:rPr>
              <a:t>専門部ページの編集モード</a:t>
            </a:r>
            <a:endParaRPr lang="en-US" altLang="zh-TW" sz="1200">
              <a:latin typeface="游ゴシック"/>
              <a:ea typeface="游ゴシック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97EC89D-ABD6-9A0D-D810-BEA080675CB4}"/>
              </a:ext>
            </a:extLst>
          </p:cNvPr>
          <p:cNvSpPr txBox="1"/>
          <p:nvPr/>
        </p:nvSpPr>
        <p:spPr>
          <a:xfrm>
            <a:off x="1735446" y="-931038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「お知らせ」に各種書類（大会要項・参加申込書・プログラム原稿等）を掲載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42B64642-37FC-5CEE-064F-0154A8BA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A06D595C-6E40-6599-0B2C-25503571521F}"/>
              </a:ext>
            </a:extLst>
          </p:cNvPr>
          <p:cNvSpPr txBox="1"/>
          <p:nvPr/>
        </p:nvSpPr>
        <p:spPr>
          <a:xfrm>
            <a:off x="204114" y="1541192"/>
            <a:ext cx="37953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１．関東高体連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ページ内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各都県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専門部委員長はこちら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をクリック</a:t>
            </a: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7A750B90-8A78-5A51-72D3-FD597515C5B4}"/>
              </a:ext>
            </a:extLst>
          </p:cNvPr>
          <p:cNvSpPr/>
          <p:nvPr/>
        </p:nvSpPr>
        <p:spPr>
          <a:xfrm>
            <a:off x="307631" y="5240903"/>
            <a:ext cx="1293018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1FF1E2-FC49-5C69-16C2-E666E37A5B12}"/>
              </a:ext>
            </a:extLst>
          </p:cNvPr>
          <p:cNvSpPr txBox="1"/>
          <p:nvPr/>
        </p:nvSpPr>
        <p:spPr>
          <a:xfrm>
            <a:off x="4691743" y="1542694"/>
            <a:ext cx="46679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２．参加校提出の申込書のダウンロード「こちらから」をクリック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F5C94A0-3B5E-AFC1-9054-187A19CCE694}"/>
              </a:ext>
            </a:extLst>
          </p:cNvPr>
          <p:cNvSpPr txBox="1"/>
          <p:nvPr/>
        </p:nvSpPr>
        <p:spPr>
          <a:xfrm>
            <a:off x="4764313" y="3858535"/>
            <a:ext cx="4305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４．パスワードを入力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66E84C8-35E8-1661-9585-A3ACFA946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1591" y="1860295"/>
            <a:ext cx="3718881" cy="7906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489A816-29CB-1757-0F39-3084EEE796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9020" y="3162145"/>
            <a:ext cx="4888105" cy="426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E16ABA-31C6-C5BF-1AFC-85D622EA5115}"/>
              </a:ext>
            </a:extLst>
          </p:cNvPr>
          <p:cNvSpPr txBox="1"/>
          <p:nvPr/>
        </p:nvSpPr>
        <p:spPr>
          <a:xfrm>
            <a:off x="4691743" y="2857144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３．所属の都県をクリック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30DBDCA-9260-CEE6-0801-40793FE4B65A}"/>
              </a:ext>
            </a:extLst>
          </p:cNvPr>
          <p:cNvSpPr/>
          <p:nvPr/>
        </p:nvSpPr>
        <p:spPr>
          <a:xfrm>
            <a:off x="8460406" y="3409911"/>
            <a:ext cx="1191108" cy="143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9A61A08-273A-1971-193D-2227E9E139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4313" y="4514517"/>
            <a:ext cx="3395713" cy="1495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6ABEC3-57BC-99F7-CDFE-33807B25BB22}"/>
              </a:ext>
            </a:extLst>
          </p:cNvPr>
          <p:cNvSpPr txBox="1"/>
          <p:nvPr/>
        </p:nvSpPr>
        <p:spPr>
          <a:xfrm>
            <a:off x="5017895" y="4186526"/>
            <a:ext cx="4305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パスワード：各都県名のローマ字表記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DF1584-0FC1-2B0D-BF32-810DC1DD3CED}"/>
              </a:ext>
            </a:extLst>
          </p:cNvPr>
          <p:cNvSpPr txBox="1"/>
          <p:nvPr/>
        </p:nvSpPr>
        <p:spPr>
          <a:xfrm>
            <a:off x="422704" y="1063031"/>
            <a:ext cx="6239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申込書が提出されるとメール通知が届きます。</a:t>
            </a:r>
            <a:endParaRPr lang="en-US" altLang="ja-JP" sz="12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2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79B60-0926-C063-4D7A-F5039F52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1DD1A0D-67C2-BD5F-5D6C-83E1AB95A962}"/>
              </a:ext>
            </a:extLst>
          </p:cNvPr>
          <p:cNvGrpSpPr/>
          <p:nvPr/>
        </p:nvGrpSpPr>
        <p:grpSpPr>
          <a:xfrm>
            <a:off x="4905795" y="2765247"/>
            <a:ext cx="2823789" cy="2043386"/>
            <a:chOff x="4905795" y="2973967"/>
            <a:chExt cx="4418401" cy="3197299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A785D75-36CA-9716-EA7B-1A74682DA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" r="51110"/>
            <a:stretch>
              <a:fillRect/>
            </a:stretch>
          </p:blipFill>
          <p:spPr>
            <a:xfrm>
              <a:off x="4905795" y="2973967"/>
              <a:ext cx="4418401" cy="31972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AD8093F6-2631-7BC2-57C7-CD1587124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76000"/>
                      </a14:imgEffect>
                    </a14:imgLayer>
                  </a14:imgProps>
                </a:ext>
              </a:extLst>
            </a:blip>
            <a:srcRect l="1" t="21074" r="51110"/>
            <a:stretch>
              <a:fillRect/>
            </a:stretch>
          </p:blipFill>
          <p:spPr>
            <a:xfrm>
              <a:off x="4905795" y="3647758"/>
              <a:ext cx="4418401" cy="25235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920E26A-FE58-779A-1AA5-F5C05F8708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920E26A-FE58-779A-1AA5-F5C05F870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67DF4519-1781-5BA9-4EFB-BAE1A56627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8E795CF0-DD53-3CEB-A430-270E8CA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5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9CC6D-67EB-3B9E-3E3E-D08A5B78AA76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DA99AB-BEE0-F38A-E265-1A9D2CCF871A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60A0F2-26AF-9CBE-5393-5950D9E18DD1}"/>
              </a:ext>
            </a:extLst>
          </p:cNvPr>
          <p:cNvSpPr txBox="1"/>
          <p:nvPr/>
        </p:nvSpPr>
        <p:spPr>
          <a:xfrm>
            <a:off x="145883" y="712292"/>
            <a:ext cx="623928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①大会参加校から提出された申込書をダウンロード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9736646-A4C3-202F-1A4A-BE3DA8643942}"/>
              </a:ext>
            </a:extLst>
          </p:cNvPr>
          <p:cNvSpPr/>
          <p:nvPr/>
        </p:nvSpPr>
        <p:spPr>
          <a:xfrm>
            <a:off x="542750" y="-1611382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誰が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AD6EBA50-2800-E107-B6C0-B9DF9A7FE518}"/>
              </a:ext>
            </a:extLst>
          </p:cNvPr>
          <p:cNvSpPr/>
          <p:nvPr/>
        </p:nvSpPr>
        <p:spPr>
          <a:xfrm>
            <a:off x="542750" y="-127696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どこで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A58A0C9-9716-7346-A6FD-12CA84312204}"/>
              </a:ext>
            </a:extLst>
          </p:cNvPr>
          <p:cNvSpPr/>
          <p:nvPr/>
        </p:nvSpPr>
        <p:spPr>
          <a:xfrm>
            <a:off x="542750" y="-94254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何をする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93FDF3-FD43-D77E-4C1A-B9BEF94152E2}"/>
              </a:ext>
            </a:extLst>
          </p:cNvPr>
          <p:cNvSpPr txBox="1"/>
          <p:nvPr/>
        </p:nvSpPr>
        <p:spPr>
          <a:xfrm>
            <a:off x="1735446" y="-159535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（関東高体連）〇〇競技専門部</a:t>
            </a:r>
            <a:endParaRPr lang="ja-JP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B86556A-F341-1415-180F-4502271ED9A4}"/>
              </a:ext>
            </a:extLst>
          </p:cNvPr>
          <p:cNvSpPr txBox="1"/>
          <p:nvPr/>
        </p:nvSpPr>
        <p:spPr>
          <a:xfrm>
            <a:off x="1735446" y="-126319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sz="1200">
                <a:latin typeface="游ゴシック"/>
                <a:ea typeface="游ゴシック"/>
              </a:rPr>
              <a:t>（関東高体連）</a:t>
            </a:r>
            <a:r>
              <a:rPr lang="ja-JP" altLang="en-US" sz="1200">
                <a:latin typeface="游ゴシック"/>
                <a:ea typeface="游ゴシック"/>
              </a:rPr>
              <a:t>〇〇</a:t>
            </a:r>
            <a:r>
              <a:rPr lang="ja-JP" sz="1200">
                <a:latin typeface="游ゴシック"/>
                <a:ea typeface="游ゴシック"/>
              </a:rPr>
              <a:t>競技</a:t>
            </a:r>
            <a:r>
              <a:rPr lang="ja-JP" altLang="en-US" sz="1200">
                <a:latin typeface="游ゴシック"/>
                <a:ea typeface="游ゴシック"/>
              </a:rPr>
              <a:t>専門部ページの編集モード</a:t>
            </a:r>
            <a:endParaRPr lang="en-US" altLang="zh-TW" sz="1200">
              <a:latin typeface="游ゴシック"/>
              <a:ea typeface="游ゴシック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4A7F58C-4663-619D-25CE-CFB7BED2F883}"/>
              </a:ext>
            </a:extLst>
          </p:cNvPr>
          <p:cNvSpPr txBox="1"/>
          <p:nvPr/>
        </p:nvSpPr>
        <p:spPr>
          <a:xfrm>
            <a:off x="1735446" y="-931038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「お知らせ」に各種書類（大会要項・参加申込書・プログラム原稿等）を掲載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CCCBDDA4-937C-74CD-2033-48A8C94D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5B1C3FD5-A9D2-3023-8CC7-6CABE23187E6}"/>
              </a:ext>
            </a:extLst>
          </p:cNvPr>
          <p:cNvSpPr txBox="1"/>
          <p:nvPr/>
        </p:nvSpPr>
        <p:spPr>
          <a:xfrm>
            <a:off x="204114" y="1127332"/>
            <a:ext cx="37953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５．表示されたページ内下部のボタンより、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Google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ドライブにアクセス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FAD6E7-0452-C0AA-0568-E0F13FAEA661}"/>
              </a:ext>
            </a:extLst>
          </p:cNvPr>
          <p:cNvSpPr txBox="1"/>
          <p:nvPr/>
        </p:nvSpPr>
        <p:spPr>
          <a:xfrm>
            <a:off x="4691743" y="1128834"/>
            <a:ext cx="46679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６．以下の順番の通りクリックし、競技別の提出フォルダにアクセス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D0858B-794E-EFF0-8B19-E047C01D53D7}"/>
              </a:ext>
            </a:extLst>
          </p:cNvPr>
          <p:cNvSpPr txBox="1"/>
          <p:nvPr/>
        </p:nvSpPr>
        <p:spPr>
          <a:xfrm>
            <a:off x="4691742" y="2234563"/>
            <a:ext cx="44184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７．表示されている参加申込書ファイルをドラッグで全て選択し、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下記赤枠のダウンロードボタンを押し、全てダウンロードする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613F90-A590-A0CD-0E4D-504BD084B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634" y="1612711"/>
            <a:ext cx="4156145" cy="2519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9E5C33-BE02-E3D4-F3C0-B22FAB4B27D7}"/>
              </a:ext>
            </a:extLst>
          </p:cNvPr>
          <p:cNvSpPr/>
          <p:nvPr/>
        </p:nvSpPr>
        <p:spPr>
          <a:xfrm>
            <a:off x="357809" y="3698591"/>
            <a:ext cx="3641663" cy="423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F998378-415D-BE1B-5359-27E5FB7EBF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7030" y="1489359"/>
            <a:ext cx="1385648" cy="389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E764380-CE36-28EC-6F16-0D95F72CF1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8048" y="1472039"/>
            <a:ext cx="1515553" cy="424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4B2B404-0CE8-40B1-D029-FB0E4BF6F6C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25866"/>
          <a:stretch>
            <a:fillRect/>
          </a:stretch>
        </p:blipFill>
        <p:spPr>
          <a:xfrm>
            <a:off x="8608970" y="1480699"/>
            <a:ext cx="1014396" cy="407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05F5C8D-4F2D-136E-2B3B-F1D98517EE57}"/>
              </a:ext>
            </a:extLst>
          </p:cNvPr>
          <p:cNvSpPr/>
          <p:nvPr/>
        </p:nvSpPr>
        <p:spPr>
          <a:xfrm rot="5400000">
            <a:off x="6279313" y="1572517"/>
            <a:ext cx="292100" cy="22339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9A2F4C1C-830C-067D-9FBD-9C89529FAF74}"/>
              </a:ext>
            </a:extLst>
          </p:cNvPr>
          <p:cNvSpPr/>
          <p:nvPr/>
        </p:nvSpPr>
        <p:spPr>
          <a:xfrm rot="5400000">
            <a:off x="8240236" y="1572517"/>
            <a:ext cx="292100" cy="22339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F1DD4F-3DBF-5C25-7E71-1180775FAFBC}"/>
              </a:ext>
            </a:extLst>
          </p:cNvPr>
          <p:cNvSpPr/>
          <p:nvPr/>
        </p:nvSpPr>
        <p:spPr>
          <a:xfrm>
            <a:off x="5610225" y="2812256"/>
            <a:ext cx="180975" cy="164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D49241FB-4FCF-773D-FB0F-66AE77BE4A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452" t="2376" r="84829" b="90399"/>
          <a:stretch>
            <a:fillRect/>
          </a:stretch>
        </p:blipFill>
        <p:spPr>
          <a:xfrm>
            <a:off x="7888669" y="2765247"/>
            <a:ext cx="1376927" cy="129448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7502212-C2E0-DB75-F110-354097E56038}"/>
              </a:ext>
            </a:extLst>
          </p:cNvPr>
          <p:cNvSpPr txBox="1"/>
          <p:nvPr/>
        </p:nvSpPr>
        <p:spPr>
          <a:xfrm>
            <a:off x="4691742" y="5084443"/>
            <a:ext cx="505854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８．ダウンロードした申込書の内容を確認・承認後、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ZIP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ファイルにまとめる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25DD02C-1B60-4B75-1AB8-8D1AD8760297}"/>
              </a:ext>
            </a:extLst>
          </p:cNvPr>
          <p:cNvCxnSpPr>
            <a:stCxn id="24" idx="3"/>
            <a:endCxn id="38" idx="1"/>
          </p:cNvCxnSpPr>
          <p:nvPr/>
        </p:nvCxnSpPr>
        <p:spPr>
          <a:xfrm>
            <a:off x="5791200" y="2894410"/>
            <a:ext cx="2097469" cy="518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8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5CB9F-FA44-AC5D-8423-E77141EA6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591C189-E2FA-E93D-135C-C2114AE47D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591C189-E2FA-E93D-135C-C2114AE47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D911C44D-05D9-D20C-94DF-2ACADACEDE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C1B4C756-0D4E-48B0-C401-3BC0F8F0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6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1A283B-EDDE-19AA-B02E-173532306AB6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55B87E13-6906-48C5-BE68-504A749F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0E4DB5-5754-392E-2171-738C0413C9AD}"/>
              </a:ext>
            </a:extLst>
          </p:cNvPr>
          <p:cNvSpPr txBox="1"/>
          <p:nvPr/>
        </p:nvSpPr>
        <p:spPr>
          <a:xfrm>
            <a:off x="2594833" y="2890391"/>
            <a:ext cx="4716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/>
              <a:t>都県事務局への提出方法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61642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F0BE-E1CA-C504-4DC3-E051AA00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C70EC0D-0B87-9785-14C1-B4293B1865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C70EC0D-0B87-9785-14C1-B4293B1865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17428945-6EF3-2CCA-47AB-B8D641C41F8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4222A040-2E8C-D337-D497-25FC2772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7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CD86C3-8492-A387-3420-127EBD60C831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FB42BC-14F1-5C9B-42AF-260D4DD2AE89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7AEDD6-1B17-5FEE-0526-E18539E8CC9D}"/>
              </a:ext>
            </a:extLst>
          </p:cNvPr>
          <p:cNvSpPr txBox="1"/>
          <p:nvPr/>
        </p:nvSpPr>
        <p:spPr>
          <a:xfrm>
            <a:off x="145882" y="712292"/>
            <a:ext cx="769509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 ダウンロードした申込書を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ZIP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ファイルにまとめ、所属都県事務局に提出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D0737182-8C87-4173-182A-B41596C79EAB}"/>
              </a:ext>
            </a:extLst>
          </p:cNvPr>
          <p:cNvSpPr/>
          <p:nvPr/>
        </p:nvSpPr>
        <p:spPr>
          <a:xfrm>
            <a:off x="542750" y="-1611382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誰が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FAF7D02-D499-BB1C-BD8D-61C5D10EA332}"/>
              </a:ext>
            </a:extLst>
          </p:cNvPr>
          <p:cNvSpPr/>
          <p:nvPr/>
        </p:nvSpPr>
        <p:spPr>
          <a:xfrm>
            <a:off x="542750" y="-127696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どこで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17AA08B-79C0-6AEA-4D5B-FFC260E82118}"/>
              </a:ext>
            </a:extLst>
          </p:cNvPr>
          <p:cNvSpPr/>
          <p:nvPr/>
        </p:nvSpPr>
        <p:spPr>
          <a:xfrm>
            <a:off x="542750" y="-94254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何をする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93D4AF2-582F-48BE-6315-F42B971572D1}"/>
              </a:ext>
            </a:extLst>
          </p:cNvPr>
          <p:cNvSpPr txBox="1"/>
          <p:nvPr/>
        </p:nvSpPr>
        <p:spPr>
          <a:xfrm>
            <a:off x="1735446" y="-159535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（関東高体連）〇〇競技専門部</a:t>
            </a:r>
            <a:endParaRPr lang="ja-JP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BC3E691-EE07-0367-EA17-33D4CF891BD0}"/>
              </a:ext>
            </a:extLst>
          </p:cNvPr>
          <p:cNvSpPr txBox="1"/>
          <p:nvPr/>
        </p:nvSpPr>
        <p:spPr>
          <a:xfrm>
            <a:off x="1735446" y="-126319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sz="1200">
                <a:latin typeface="游ゴシック"/>
                <a:ea typeface="游ゴシック"/>
              </a:rPr>
              <a:t>（関東高体連）</a:t>
            </a:r>
            <a:r>
              <a:rPr lang="ja-JP" altLang="en-US" sz="1200">
                <a:latin typeface="游ゴシック"/>
                <a:ea typeface="游ゴシック"/>
              </a:rPr>
              <a:t>〇〇</a:t>
            </a:r>
            <a:r>
              <a:rPr lang="ja-JP" sz="1200">
                <a:latin typeface="游ゴシック"/>
                <a:ea typeface="游ゴシック"/>
              </a:rPr>
              <a:t>競技</a:t>
            </a:r>
            <a:r>
              <a:rPr lang="ja-JP" altLang="en-US" sz="1200">
                <a:latin typeface="游ゴシック"/>
                <a:ea typeface="游ゴシック"/>
              </a:rPr>
              <a:t>専門部ページの編集モード</a:t>
            </a:r>
            <a:endParaRPr lang="en-US" altLang="zh-TW" sz="1200">
              <a:latin typeface="游ゴシック"/>
              <a:ea typeface="游ゴシック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BD510E-0E7C-1F73-036E-019AAEA68014}"/>
              </a:ext>
            </a:extLst>
          </p:cNvPr>
          <p:cNvSpPr txBox="1"/>
          <p:nvPr/>
        </p:nvSpPr>
        <p:spPr>
          <a:xfrm>
            <a:off x="1735446" y="-931038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「お知らせ」に各種書類（大会要項・参加申込書・プログラム原稿等）を掲載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C14FB6B6-18E2-0B5B-0DB2-60A1E898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954D9C-1B41-52B3-224D-DF1AEB205951}"/>
              </a:ext>
            </a:extLst>
          </p:cNvPr>
          <p:cNvSpPr txBox="1"/>
          <p:nvPr/>
        </p:nvSpPr>
        <p:spPr>
          <a:xfrm>
            <a:off x="204115" y="4207425"/>
            <a:ext cx="3671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２．所属している都県の事務局に申込書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ZIP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を提出の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「こちらから」をクリック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B3452D0-E7B5-5953-6131-452E8CA258A8}"/>
              </a:ext>
            </a:extLst>
          </p:cNvPr>
          <p:cNvSpPr txBox="1"/>
          <p:nvPr/>
        </p:nvSpPr>
        <p:spPr>
          <a:xfrm>
            <a:off x="4691743" y="2125482"/>
            <a:ext cx="4305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４．パスワードを入力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A7C2A8-53A9-EA06-EC0B-44FB2D156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9020" y="1429092"/>
            <a:ext cx="4888105" cy="426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A62F94-1192-675D-B4E3-0D5EC731477F}"/>
              </a:ext>
            </a:extLst>
          </p:cNvPr>
          <p:cNvSpPr txBox="1"/>
          <p:nvPr/>
        </p:nvSpPr>
        <p:spPr>
          <a:xfrm>
            <a:off x="4691743" y="1124091"/>
            <a:ext cx="4157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３．所属の都県をクリック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951AD18-4C32-2D48-2715-0E0E2470AD71}"/>
              </a:ext>
            </a:extLst>
          </p:cNvPr>
          <p:cNvSpPr/>
          <p:nvPr/>
        </p:nvSpPr>
        <p:spPr>
          <a:xfrm>
            <a:off x="8460406" y="1676858"/>
            <a:ext cx="1191108" cy="143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A4B120-795F-7E2E-17B0-9B5083705D43}"/>
              </a:ext>
            </a:extLst>
          </p:cNvPr>
          <p:cNvSpPr txBox="1"/>
          <p:nvPr/>
        </p:nvSpPr>
        <p:spPr>
          <a:xfrm>
            <a:off x="5017895" y="2453473"/>
            <a:ext cx="4305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パスワード：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kanto2026</a:t>
            </a:r>
            <a:endParaRPr lang="ja-JP" altLang="en-US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3" name="図 22" descr="Web サイ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B2B504E-48C0-7736-8892-C2E93A4F124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2696" b="35116"/>
          <a:stretch>
            <a:fillRect/>
          </a:stretch>
        </p:blipFill>
        <p:spPr>
          <a:xfrm>
            <a:off x="338253" y="2784785"/>
            <a:ext cx="3395713" cy="1184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D7BE101-08C5-B692-44D9-424616840467}"/>
              </a:ext>
            </a:extLst>
          </p:cNvPr>
          <p:cNvSpPr txBox="1"/>
          <p:nvPr/>
        </p:nvSpPr>
        <p:spPr>
          <a:xfrm>
            <a:off x="204114" y="1124091"/>
            <a:ext cx="35298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１．関東高体連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ページ内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【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各都県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専門部委員長はこちら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をクリック</a:t>
            </a:r>
          </a:p>
        </p:txBody>
      </p:sp>
      <p:pic>
        <p:nvPicPr>
          <p:cNvPr id="26" name="図 25" descr="Web サイ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84A523E-8627-9EFA-8F8D-1D6278988A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61" b="80723"/>
          <a:stretch>
            <a:fillRect/>
          </a:stretch>
        </p:blipFill>
        <p:spPr>
          <a:xfrm>
            <a:off x="338253" y="1521804"/>
            <a:ext cx="3395713" cy="1032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124487-F862-66AD-BC31-888C4A561953}"/>
              </a:ext>
            </a:extLst>
          </p:cNvPr>
          <p:cNvSpPr txBox="1"/>
          <p:nvPr/>
        </p:nvSpPr>
        <p:spPr>
          <a:xfrm rot="5400000">
            <a:off x="1860961" y="2461622"/>
            <a:ext cx="3502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1EFEF1F-A50E-F616-B66D-FA16D718DB8D}"/>
              </a:ext>
            </a:extLst>
          </p:cNvPr>
          <p:cNvSpPr/>
          <p:nvPr/>
        </p:nvSpPr>
        <p:spPr>
          <a:xfrm>
            <a:off x="322871" y="3395275"/>
            <a:ext cx="1293018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D10BBAE3-9816-C9FB-6C72-D56DBE12D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831" y="4683731"/>
            <a:ext cx="3602499" cy="79552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893427F-2850-68BB-F116-A9BB3EF792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0315" y="2467636"/>
            <a:ext cx="2449509" cy="1155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44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45986-C17B-508B-54D4-07B010E6B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414179B-AAA1-E31C-D329-81295D7D9A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414179B-AAA1-E31C-D329-81295D7D9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2CFE28F1-B3E9-DE5A-60EF-4A1790B87C8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B21CE7E1-F0AC-7A10-C2EB-645C0B59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8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C073D0-7BA1-A04F-EC31-A6CB614AC5F3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39B502-A281-D171-9B40-4CFDDF2280DD}"/>
              </a:ext>
            </a:extLst>
          </p:cNvPr>
          <p:cNvSpPr txBox="1"/>
          <p:nvPr/>
        </p:nvSpPr>
        <p:spPr>
          <a:xfrm>
            <a:off x="145883" y="183987"/>
            <a:ext cx="6244159" cy="461665"/>
          </a:xfrm>
          <a:prstGeom prst="rect">
            <a:avLst/>
          </a:prstGeom>
          <a:noFill/>
        </p:spPr>
        <p:txBody>
          <a:bodyPr wrap="square" rIns="360000">
            <a:spAutoFit/>
          </a:bodyPr>
          <a:lstStyle/>
          <a:p>
            <a:r>
              <a:rPr kumimoji="1" lang="ja-JP" altLang="en-US" sz="2400" b="1">
                <a:solidFill>
                  <a:srgbClr val="0166B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詳細手順</a:t>
            </a:r>
            <a:endParaRPr lang="en-US" altLang="ja-JP" sz="2400" b="1">
              <a:solidFill>
                <a:srgbClr val="0166B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D732BE-F752-971F-D726-A14189E45C5B}"/>
              </a:ext>
            </a:extLst>
          </p:cNvPr>
          <p:cNvSpPr txBox="1"/>
          <p:nvPr/>
        </p:nvSpPr>
        <p:spPr>
          <a:xfrm>
            <a:off x="145882" y="712292"/>
            <a:ext cx="7695098" cy="34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 ダウンロードした申込書を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ZIP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ファイルにまとめ、所属都県事務局に提出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AA57427-4EAC-F68E-F58A-FC5DBD5907F7}"/>
              </a:ext>
            </a:extLst>
          </p:cNvPr>
          <p:cNvSpPr/>
          <p:nvPr/>
        </p:nvSpPr>
        <p:spPr>
          <a:xfrm>
            <a:off x="542750" y="-1611382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誰が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91FD552-F2AF-BF9C-513D-0EB3AF6AFCBE}"/>
              </a:ext>
            </a:extLst>
          </p:cNvPr>
          <p:cNvSpPr/>
          <p:nvPr/>
        </p:nvSpPr>
        <p:spPr>
          <a:xfrm>
            <a:off x="542750" y="-127696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どこで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7ED81116-56BE-33FA-DF77-347CC657F41F}"/>
              </a:ext>
            </a:extLst>
          </p:cNvPr>
          <p:cNvSpPr/>
          <p:nvPr/>
        </p:nvSpPr>
        <p:spPr>
          <a:xfrm>
            <a:off x="542750" y="-942541"/>
            <a:ext cx="1192696" cy="288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何をする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9D04636-3652-09C3-E742-FB17553602E7}"/>
              </a:ext>
            </a:extLst>
          </p:cNvPr>
          <p:cNvSpPr txBox="1"/>
          <p:nvPr/>
        </p:nvSpPr>
        <p:spPr>
          <a:xfrm>
            <a:off x="1735446" y="-159535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（関東高体連）〇〇競技専門部</a:t>
            </a:r>
            <a:endParaRPr lang="ja-JP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BEF8CB5-521D-10D4-0293-8119198D8B6C}"/>
              </a:ext>
            </a:extLst>
          </p:cNvPr>
          <p:cNvSpPr txBox="1"/>
          <p:nvPr/>
        </p:nvSpPr>
        <p:spPr>
          <a:xfrm>
            <a:off x="1735446" y="-1263199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sz="1200">
                <a:latin typeface="游ゴシック"/>
                <a:ea typeface="游ゴシック"/>
              </a:rPr>
              <a:t>（関東高体連）</a:t>
            </a:r>
            <a:r>
              <a:rPr lang="ja-JP" altLang="en-US" sz="1200">
                <a:latin typeface="游ゴシック"/>
                <a:ea typeface="游ゴシック"/>
              </a:rPr>
              <a:t>〇〇</a:t>
            </a:r>
            <a:r>
              <a:rPr lang="ja-JP" sz="1200">
                <a:latin typeface="游ゴシック"/>
                <a:ea typeface="游ゴシック"/>
              </a:rPr>
              <a:t>競技</a:t>
            </a:r>
            <a:r>
              <a:rPr lang="ja-JP" altLang="en-US" sz="1200">
                <a:latin typeface="游ゴシック"/>
                <a:ea typeface="游ゴシック"/>
              </a:rPr>
              <a:t>専門部ページの編集モード</a:t>
            </a:r>
            <a:endParaRPr lang="en-US" altLang="zh-TW" sz="1200">
              <a:latin typeface="游ゴシック"/>
              <a:ea typeface="游ゴシック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F91C2C9-26EF-1EC7-E8B6-CA4DCCE0F8BD}"/>
              </a:ext>
            </a:extLst>
          </p:cNvPr>
          <p:cNvSpPr txBox="1"/>
          <p:nvPr/>
        </p:nvSpPr>
        <p:spPr>
          <a:xfrm>
            <a:off x="1735446" y="-931038"/>
            <a:ext cx="732389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>
                <a:latin typeface="游ゴシック"/>
                <a:ea typeface="游ゴシック"/>
              </a:rPr>
              <a:t>「お知らせ」に各種書類（大会要項・参加申込書・プログラム原稿等）を掲載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20F139E0-B8B6-EA0A-9157-DB8A7231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D0301557-41A1-A28A-6748-C258D1285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7741" y="1606054"/>
            <a:ext cx="4670788" cy="4189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E2A06E4-740C-6809-3E94-873181695F82}"/>
              </a:ext>
            </a:extLst>
          </p:cNvPr>
          <p:cNvSpPr txBox="1"/>
          <p:nvPr/>
        </p:nvSpPr>
        <p:spPr>
          <a:xfrm>
            <a:off x="204114" y="1124091"/>
            <a:ext cx="4305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５．提出フォームで前項で作成した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ZIP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ファイルを提出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13FAF56-680E-CD43-5500-9E2F48A86B7D}"/>
              </a:ext>
            </a:extLst>
          </p:cNvPr>
          <p:cNvSpPr/>
          <p:nvPr/>
        </p:nvSpPr>
        <p:spPr>
          <a:xfrm>
            <a:off x="5087123" y="3444474"/>
            <a:ext cx="3305175" cy="27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80B1D8C-1708-FB43-D29F-5C98CB114CC3}"/>
              </a:ext>
            </a:extLst>
          </p:cNvPr>
          <p:cNvSpPr/>
          <p:nvPr/>
        </p:nvSpPr>
        <p:spPr>
          <a:xfrm>
            <a:off x="5087123" y="3903884"/>
            <a:ext cx="3327304" cy="27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42D9BFB-DE59-0C76-6674-1F792F2CCB4B}"/>
              </a:ext>
            </a:extLst>
          </p:cNvPr>
          <p:cNvSpPr txBox="1"/>
          <p:nvPr/>
        </p:nvSpPr>
        <p:spPr>
          <a:xfrm>
            <a:off x="6488282" y="3467588"/>
            <a:ext cx="8666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900" b="1" dirty="0">
                <a:solidFill>
                  <a:srgbClr val="FF0000"/>
                </a:solidFill>
              </a:rPr>
              <a:t>01</a:t>
            </a:r>
            <a:r>
              <a:rPr kumimoji="1" lang="ja-JP" altLang="en-US" sz="900" b="1" dirty="0">
                <a:solidFill>
                  <a:srgbClr val="FF0000"/>
                </a:solidFill>
              </a:rPr>
              <a:t>陸上</a:t>
            </a:r>
            <a:endParaRPr kumimoji="1" lang="en-US" altLang="ja-JP" sz="900" b="1" dirty="0">
              <a:solidFill>
                <a:srgbClr val="FF0000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B0A9BDB-E77C-3421-953F-0C84CEF95851}"/>
              </a:ext>
            </a:extLst>
          </p:cNvPr>
          <p:cNvSpPr/>
          <p:nvPr/>
        </p:nvSpPr>
        <p:spPr>
          <a:xfrm>
            <a:off x="137471" y="1806064"/>
            <a:ext cx="4782335" cy="1468791"/>
          </a:xfrm>
          <a:prstGeom prst="roundRect">
            <a:avLst>
              <a:gd name="adj" fmla="val 80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ルール①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「所属（専門部・学校名）」欄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プルダウンより、</a:t>
            </a:r>
            <a:r>
              <a:rPr kumimoji="1" lang="ja-JP" altLang="en-US" sz="1400" dirty="0">
                <a:solidFill>
                  <a:srgbClr val="FF0000"/>
                </a:solidFill>
              </a:rPr>
              <a:t>該当の競技専門部</a:t>
            </a:r>
            <a:r>
              <a:rPr kumimoji="1" lang="ja-JP" altLang="en-US" sz="1400" dirty="0">
                <a:solidFill>
                  <a:schemeClr val="tx1"/>
                </a:solidFill>
              </a:rPr>
              <a:t>をご選択下さい。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AD65C9A-4C92-DF81-5A29-37CCFCB38C2A}"/>
              </a:ext>
            </a:extLst>
          </p:cNvPr>
          <p:cNvSpPr/>
          <p:nvPr/>
        </p:nvSpPr>
        <p:spPr>
          <a:xfrm>
            <a:off x="137471" y="3718775"/>
            <a:ext cx="4782335" cy="969118"/>
          </a:xfrm>
          <a:prstGeom prst="roundRect">
            <a:avLst>
              <a:gd name="adj" fmla="val 80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FF0000"/>
                </a:highlight>
              </a:rPr>
              <a:t>ルール②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「氏名」欄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kumimoji="1" lang="ja-JP" altLang="en-US" sz="700" b="1" dirty="0">
                <a:solidFill>
                  <a:schemeClr val="tx1"/>
                </a:solidFill>
              </a:rPr>
              <a:t>　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専門委員長名</a:t>
            </a:r>
            <a:r>
              <a:rPr kumimoji="1" lang="ja-JP" altLang="en-US" sz="1400" dirty="0">
                <a:solidFill>
                  <a:schemeClr val="tx1"/>
                </a:solidFill>
              </a:rPr>
              <a:t>をご入力下さい。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851D213-31E6-412A-9865-26D8883B47AC}"/>
              </a:ext>
            </a:extLst>
          </p:cNvPr>
          <p:cNvCxnSpPr>
            <a:cxnSpLocks/>
            <a:stCxn id="9" idx="3"/>
            <a:endCxn id="4" idx="1"/>
          </p:cNvCxnSpPr>
          <p:nvPr/>
        </p:nvCxnSpPr>
        <p:spPr>
          <a:xfrm>
            <a:off x="4919806" y="2540460"/>
            <a:ext cx="167317" cy="1043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968356C-4DE7-946F-7192-5C4318A489B6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4919806" y="4043541"/>
            <a:ext cx="167317" cy="1597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B2D973-7EA1-53F9-6967-72D429F6FF34}"/>
              </a:ext>
            </a:extLst>
          </p:cNvPr>
          <p:cNvSpPr txBox="1"/>
          <p:nvPr/>
        </p:nvSpPr>
        <p:spPr>
          <a:xfrm>
            <a:off x="6488282" y="3915263"/>
            <a:ext cx="8666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</a:rPr>
              <a:t>関東太郎</a:t>
            </a:r>
            <a:endParaRPr kumimoji="1" lang="en-US" altLang="ja-JP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9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8C36-EAEE-3E80-4FAA-FD734CF2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5E7A6B9-23A7-42D6-9F04-D8396E55E1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5E7A6B9-23A7-42D6-9F04-D8396E55E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1CF032DF-0251-AF02-5CC1-F4FA632723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857251"/>
            <a:ext cx="119063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kumimoji="1" lang="ja-JP" altLang="en-US" sz="1800" kern="1200">
              <a:solidFill>
                <a:srgbClr val="FFFFFF"/>
              </a:solidFill>
              <a:latin typeface="Trebuchet MS" panose="020B0603020202020204" pitchFamily="34" charset="0"/>
              <a:ea typeface="Meiryo UI" panose="020B0604030504040204" pitchFamily="50" charset="-128"/>
              <a:sym typeface="Trebuchet MS" panose="020B0603020202020204" pitchFamily="34" charset="0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4D55A350-4124-B02D-2B8E-185D6846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ja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9</a:t>
            </a:fld>
            <a:endParaRPr lang="ja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D5540B-C05D-6A03-0868-F8830AA95640}"/>
              </a:ext>
            </a:extLst>
          </p:cNvPr>
          <p:cNvSpPr txBox="1"/>
          <p:nvPr/>
        </p:nvSpPr>
        <p:spPr>
          <a:xfrm>
            <a:off x="2983524" y="6493385"/>
            <a:ext cx="40687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Copyright © </a:t>
            </a:r>
            <a:r>
              <a:rPr lang="en-US" altLang="ja-JP" sz="1200">
                <a:solidFill>
                  <a:schemeClr val="bg1"/>
                </a:solidFill>
                <a:latin typeface="Open Sans"/>
              </a:rPr>
              <a:t> </a:t>
            </a:r>
            <a:r>
              <a:rPr lang="en-US" altLang="ja-JP" sz="1200">
                <a:solidFill>
                  <a:schemeClr val="bg1"/>
                </a:solidFill>
                <a:effectLst/>
              </a:rPr>
              <a:t>ASFEEL CO., LTD. </a:t>
            </a:r>
            <a:r>
              <a:rPr lang="en-US" altLang="ja-JP" sz="1200" i="0">
                <a:solidFill>
                  <a:schemeClr val="bg1"/>
                </a:solidFill>
                <a:effectLst/>
                <a:latin typeface="Open Sans"/>
              </a:rPr>
              <a:t> All Rights Reserved.</a:t>
            </a:r>
          </a:p>
        </p:txBody>
      </p:sp>
      <p:pic>
        <p:nvPicPr>
          <p:cNvPr id="47" name="Picture 2" descr="アスフィール株式会社｜採用サイト｜職種と業務内容">
            <a:extLst>
              <a:ext uri="{FF2B5EF4-FFF2-40B4-BE49-F238E27FC236}">
                <a16:creationId xmlns:a16="http://schemas.microsoft.com/office/drawing/2014/main" id="{42B64642-37FC-5CEE-064F-0154A8BA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9" y="324130"/>
            <a:ext cx="984595" cy="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AF1D60-0D30-6C0E-BC30-2792C583060C}"/>
              </a:ext>
            </a:extLst>
          </p:cNvPr>
          <p:cNvSpPr txBox="1"/>
          <p:nvPr/>
        </p:nvSpPr>
        <p:spPr>
          <a:xfrm>
            <a:off x="328978" y="3136613"/>
            <a:ext cx="924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開催県専門部へ提出する様式のダウンロード方法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947516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8S9l3RpG1iRWXBI6w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SNGF3XSYKgMdxNwKVp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CG Grid 16:9">
  <a:themeElements>
    <a:clrScheme name="Custom 79">
      <a:dk1>
        <a:srgbClr val="575757"/>
      </a:dk1>
      <a:lt1>
        <a:sysClr val="window" lastClr="FFFFFF"/>
      </a:lt1>
      <a:dk2>
        <a:srgbClr val="0070C0"/>
      </a:dk2>
      <a:lt2>
        <a:srgbClr val="F2F2F2"/>
      </a:lt2>
      <a:accent1>
        <a:srgbClr val="0070C0"/>
      </a:accent1>
      <a:accent2>
        <a:srgbClr val="00B0F0"/>
      </a:accent2>
      <a:accent3>
        <a:srgbClr val="FFC000"/>
      </a:accent3>
      <a:accent4>
        <a:srgbClr val="92D050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.potx" id="{F3C9A9EC-4B4A-4AD3-94B4-98994E8C5084}" vid="{74992BC4-5D8A-4B70-AC39-A66B5A4F8C14}"/>
    </a:ext>
  </a:extLst>
</a:theme>
</file>

<file path=ppt/theme/theme2.xml><?xml version="1.0" encoding="utf-8"?>
<a:theme xmlns:a="http://schemas.openxmlformats.org/drawingml/2006/main" name="2_BCG Grid 16:9">
  <a:themeElements>
    <a:clrScheme name="Custom 79">
      <a:dk1>
        <a:srgbClr val="575757"/>
      </a:dk1>
      <a:lt1>
        <a:sysClr val="window" lastClr="FFFFFF"/>
      </a:lt1>
      <a:dk2>
        <a:srgbClr val="0070C0"/>
      </a:dk2>
      <a:lt2>
        <a:srgbClr val="F2F2F2"/>
      </a:lt2>
      <a:accent1>
        <a:srgbClr val="0070C0"/>
      </a:accent1>
      <a:accent2>
        <a:srgbClr val="00B0F0"/>
      </a:accent2>
      <a:accent3>
        <a:srgbClr val="FFC000"/>
      </a:accent3>
      <a:accent4>
        <a:srgbClr val="92D050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.potx" id="{F3C9A9EC-4B4A-4AD3-94B4-98994E8C5084}" vid="{74992BC4-5D8A-4B70-AC39-A66B5A4F8C14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3_BCG Grid 16:9">
  <a:themeElements>
    <a:clrScheme name="Custom 79">
      <a:dk1>
        <a:srgbClr val="575757"/>
      </a:dk1>
      <a:lt1>
        <a:sysClr val="window" lastClr="FFFFFF"/>
      </a:lt1>
      <a:dk2>
        <a:srgbClr val="0070C0"/>
      </a:dk2>
      <a:lt2>
        <a:srgbClr val="F2F2F2"/>
      </a:lt2>
      <a:accent1>
        <a:srgbClr val="0070C0"/>
      </a:accent1>
      <a:accent2>
        <a:srgbClr val="00B0F0"/>
      </a:accent2>
      <a:accent3>
        <a:srgbClr val="FFC000"/>
      </a:accent3>
      <a:accent4>
        <a:srgbClr val="92D050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.potx" id="{F3C9A9EC-4B4A-4AD3-94B4-98994E8C5084}" vid="{74992BC4-5D8A-4B70-AC39-A66B5A4F8C14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E241D1B64DA4F468C89186740401B53" ma:contentTypeVersion="16" ma:contentTypeDescription="新しいドキュメントを作成します。" ma:contentTypeScope="" ma:versionID="c85f2bca4bcc329d1a2e875f6c4a7b4c">
  <xsd:schema xmlns:xsd="http://www.w3.org/2001/XMLSchema" xmlns:xs="http://www.w3.org/2001/XMLSchema" xmlns:p="http://schemas.microsoft.com/office/2006/metadata/properties" xmlns:ns2="900b4a78-7cd9-4ad1-9312-9e61205b6819" xmlns:ns3="8fb76959-5722-49be-af14-dd9e0cfd2298" targetNamespace="http://schemas.microsoft.com/office/2006/metadata/properties" ma:root="true" ma:fieldsID="752aac090055bb71f80b5ba3ef7d7671" ns2:_="" ns3:_="">
    <xsd:import namespace="900b4a78-7cd9-4ad1-9312-9e61205b6819"/>
    <xsd:import namespace="8fb76959-5722-49be-af14-dd9e0cfd2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b4a78-7cd9-4ad1-9312-9e61205b6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cf883488-3cb2-4d62-83ba-a49226da49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6959-5722-49be-af14-dd9e0cfd229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c838d-0b6d-4d17-ab42-eb980138cffd}" ma:internalName="TaxCatchAll" ma:showField="CatchAllData" ma:web="8fb76959-5722-49be-af14-dd9e0cfd22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0b4a78-7cd9-4ad1-9312-9e61205b6819">
      <Terms xmlns="http://schemas.microsoft.com/office/infopath/2007/PartnerControls"/>
    </lcf76f155ced4ddcb4097134ff3c332f>
    <TaxCatchAll xmlns="8fb76959-5722-49be-af14-dd9e0cfd22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A2E18-05A0-4A72-AD6B-C20E514E4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0b4a78-7cd9-4ad1-9312-9e61205b6819"/>
    <ds:schemaRef ds:uri="8fb76959-5722-49be-af14-dd9e0cfd2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675D09-F526-4F08-9EB7-9F8B55D82816}">
  <ds:schemaRefs>
    <ds:schemaRef ds:uri="900b4a78-7cd9-4ad1-9312-9e61205b6819"/>
    <ds:schemaRef ds:uri="http://schemas.microsoft.com/office/2006/documentManagement/types"/>
    <ds:schemaRef ds:uri="http://purl.org/dc/elements/1.1/"/>
    <ds:schemaRef ds:uri="8fb76959-5722-49be-af14-dd9e0cfd2298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F3CEAD-A2F1-4015-AF21-A17FAE13C4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1121</Words>
  <Application>Microsoft Office PowerPoint</Application>
  <PresentationFormat>A4 210 x 297 mm</PresentationFormat>
  <Paragraphs>166</Paragraphs>
  <Slides>13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Meiryo UI</vt:lpstr>
      <vt:lpstr>ＭＳ Ｐゴシック (太字)</vt:lpstr>
      <vt:lpstr>游ゴシック</vt:lpstr>
      <vt:lpstr>Arial</vt:lpstr>
      <vt:lpstr>Calibri</vt:lpstr>
      <vt:lpstr>Calibri Light</vt:lpstr>
      <vt:lpstr>Open Sans</vt:lpstr>
      <vt:lpstr>Trebuchet MS</vt:lpstr>
      <vt:lpstr>1_BCG Grid 16:9</vt:lpstr>
      <vt:lpstr>2_BCG Grid 16:9</vt:lpstr>
      <vt:lpstr>レトロスペクト</vt:lpstr>
      <vt:lpstr>3_BCG Grid 16:9</vt:lpstr>
      <vt:lpstr>think-cell Slide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チーム運営を効率化しながら、 生徒の学びの質をグンっと高める 「部活アプリ Plus」のご紹介</dc:title>
  <dc:creator>member</dc:creator>
  <cp:lastModifiedBy>アスフィール 興津 拓</cp:lastModifiedBy>
  <cp:revision>1</cp:revision>
  <cp:lastPrinted>2025-05-21T07:34:17Z</cp:lastPrinted>
  <dcterms:modified xsi:type="dcterms:W3CDTF">2025-12-03T07:04:26Z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0x0101004E241D1B64DA4F468C89186740401B53</vt:lpwstr>
  </property>
  <property fmtid="{D5CDD505-2E9C-101B-9397-08002B2CF9AE}" pid="3" name="MediaServiceImageTags">
    <vt:lpwstr/>
  </property>
</Properties>
</file>