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heme/theme5.xml" ContentType="application/vnd.openxmlformats-officedocument.theme+xml"/>
  <Override PartName="/ppt/theme/theme6.xml" ContentType="application/vnd.openxmlformats-officedocument.them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2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3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4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5.xml" ContentType="application/vnd.openxmlformats-officedocument.presentationml.notesSlid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6" r:id="rId4"/>
    <p:sldMasterId id="2147483680" r:id="rId5"/>
    <p:sldMasterId id="2147483745" r:id="rId6"/>
    <p:sldMasterId id="2147483759" r:id="rId7"/>
  </p:sldMasterIdLst>
  <p:notesMasterIdLst>
    <p:notesMasterId r:id="rId15"/>
  </p:notesMasterIdLst>
  <p:handoutMasterIdLst>
    <p:handoutMasterId r:id="rId16"/>
  </p:handoutMasterIdLst>
  <p:sldIdLst>
    <p:sldId id="3049" r:id="rId8"/>
    <p:sldId id="3053" r:id="rId9"/>
    <p:sldId id="3040" r:id="rId10"/>
    <p:sldId id="3048" r:id="rId11"/>
    <p:sldId id="3054" r:id="rId12"/>
    <p:sldId id="3050" r:id="rId13"/>
    <p:sldId id="3051" r:id="rId14"/>
  </p:sldIdLst>
  <p:sldSz cx="9906000" cy="6858000" type="A4"/>
  <p:notesSz cx="6735763" cy="98663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013E8A2-C1D9-B760-C12B-DFB0CE5A00D3}" name="アスフィール 興津 拓" initials="拓興" userId="S::okitsu@asfeel.jp::d0ef56df-4c3d-4de7-bf21-ac4875e80b9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mber" initials="m" lastIdx="1" clrIdx="0">
    <p:extLst>
      <p:ext uri="{19B8F6BF-5375-455C-9EA6-DF929625EA0E}">
        <p15:presenceInfo xmlns:p15="http://schemas.microsoft.com/office/powerpoint/2012/main" userId="memb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E4E4"/>
    <a:srgbClr val="52A6E7"/>
    <a:srgbClr val="A0CFF8"/>
    <a:srgbClr val="9CCDF7"/>
    <a:srgbClr val="CEF5FE"/>
    <a:srgbClr val="7EC492"/>
    <a:srgbClr val="0172C2"/>
    <a:srgbClr val="FFFFFF"/>
    <a:srgbClr val="C0DAD9"/>
    <a:srgbClr val="64B0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A554B9-D8A8-4A57-90F3-2F80D81ECC45}" v="12" dt="2025-12-03T01:12:55.468"/>
  </p1510:revLst>
</p1510:revInfo>
</file>

<file path=ppt/tableStyles.xml><?xml version="1.0" encoding="utf-8"?>
<a:tblStyleLst xmlns:a="http://schemas.openxmlformats.org/drawingml/2006/main" def="{E7964FA6-BD6D-4402-9F04-81295A2006D3}">
  <a:tblStyle styleId="{E7964FA6-BD6D-4402-9F04-81295A2006D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1596" y="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2" d="100"/>
          <a:sy n="72" d="100"/>
        </p:scale>
        <p:origin x="4104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23" Type="http://schemas.microsoft.com/office/2015/10/relationships/revisionInfo" Target="revisionInfo.xml"/><Relationship Id="rId10" Type="http://schemas.openxmlformats.org/officeDocument/2006/relationships/slide" Target="slides/slide3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アスフィール 興津 拓" userId="d0ef56df-4c3d-4de7-bf21-ac4875e80b95" providerId="ADAL" clId="{148BE914-A357-4D0F-9206-55A5A85FAD05}"/>
    <pc:docChg chg="undo custSel addSld delSld modSld sldOrd modNotesMaster modHandout">
      <pc:chgData name="アスフィール 興津 拓" userId="d0ef56df-4c3d-4de7-bf21-ac4875e80b95" providerId="ADAL" clId="{148BE914-A357-4D0F-9206-55A5A85FAD05}" dt="2025-12-03T01:26:16.077" v="1668" actId="20577"/>
      <pc:docMkLst>
        <pc:docMk/>
      </pc:docMkLst>
      <pc:sldChg chg="modNotes">
        <pc:chgData name="アスフィール 興津 拓" userId="d0ef56df-4c3d-4de7-bf21-ac4875e80b95" providerId="ADAL" clId="{148BE914-A357-4D0F-9206-55A5A85FAD05}" dt="2025-11-22T06:37:09.380" v="1420"/>
        <pc:sldMkLst>
          <pc:docMk/>
          <pc:sldMk cId="346424476" sldId="3040"/>
        </pc:sldMkLst>
      </pc:sldChg>
      <pc:sldChg chg="addSp delSp modSp del mod modNotes">
        <pc:chgData name="アスフィール 興津 拓" userId="d0ef56df-4c3d-4de7-bf21-ac4875e80b95" providerId="ADAL" clId="{148BE914-A357-4D0F-9206-55A5A85FAD05}" dt="2025-12-03T01:20:40.344" v="1627" actId="47"/>
        <pc:sldMkLst>
          <pc:docMk/>
          <pc:sldMk cId="1375998924" sldId="3047"/>
        </pc:sldMkLst>
      </pc:sldChg>
      <pc:sldChg chg="modNotes">
        <pc:chgData name="アスフィール 興津 拓" userId="d0ef56df-4c3d-4de7-bf21-ac4875e80b95" providerId="ADAL" clId="{148BE914-A357-4D0F-9206-55A5A85FAD05}" dt="2025-11-22T06:37:09.380" v="1420"/>
        <pc:sldMkLst>
          <pc:docMk/>
          <pc:sldMk cId="3314448836" sldId="3048"/>
        </pc:sldMkLst>
      </pc:sldChg>
      <pc:sldChg chg="addSp modSp mod">
        <pc:chgData name="アスフィール 興津 拓" userId="d0ef56df-4c3d-4de7-bf21-ac4875e80b95" providerId="ADAL" clId="{148BE914-A357-4D0F-9206-55A5A85FAD05}" dt="2025-12-03T01:20:45.909" v="1642" actId="20577"/>
        <pc:sldMkLst>
          <pc:docMk/>
          <pc:sldMk cId="1746959325" sldId="3049"/>
        </pc:sldMkLst>
        <pc:spChg chg="mod">
          <ac:chgData name="アスフィール 興津 拓" userId="d0ef56df-4c3d-4de7-bf21-ac4875e80b95" providerId="ADAL" clId="{148BE914-A357-4D0F-9206-55A5A85FAD05}" dt="2025-11-05T05:16:23.655" v="1234" actId="20577"/>
          <ac:spMkLst>
            <pc:docMk/>
            <pc:sldMk cId="1746959325" sldId="3049"/>
            <ac:spMk id="4" creationId="{87266334-40C1-24F9-30B3-ECD370C38767}"/>
          </ac:spMkLst>
        </pc:spChg>
        <pc:spChg chg="add mod">
          <ac:chgData name="アスフィール 興津 拓" userId="d0ef56df-4c3d-4de7-bf21-ac4875e80b95" providerId="ADAL" clId="{148BE914-A357-4D0F-9206-55A5A85FAD05}" dt="2025-12-03T01:20:45.909" v="1642" actId="20577"/>
          <ac:spMkLst>
            <pc:docMk/>
            <pc:sldMk cId="1746959325" sldId="3049"/>
            <ac:spMk id="5" creationId="{96698791-F94F-AE4B-51A4-AC36AB39C94F}"/>
          </ac:spMkLst>
        </pc:spChg>
      </pc:sldChg>
      <pc:sldChg chg="addSp delSp modSp mod modNotes">
        <pc:chgData name="アスフィール 興津 拓" userId="d0ef56df-4c3d-4de7-bf21-ac4875e80b95" providerId="ADAL" clId="{148BE914-A357-4D0F-9206-55A5A85FAD05}" dt="2025-11-22T06:37:09.380" v="1420"/>
        <pc:sldMkLst>
          <pc:docMk/>
          <pc:sldMk cId="1821719688" sldId="3050"/>
        </pc:sldMkLst>
        <pc:spChg chg="mod">
          <ac:chgData name="アスフィール 興津 拓" userId="d0ef56df-4c3d-4de7-bf21-ac4875e80b95" providerId="ADAL" clId="{148BE914-A357-4D0F-9206-55A5A85FAD05}" dt="2025-11-14T08:02:46.017" v="1416" actId="404"/>
          <ac:spMkLst>
            <pc:docMk/>
            <pc:sldMk cId="1821719688" sldId="3050"/>
            <ac:spMk id="12" creationId="{305A6B99-3DC1-824C-18DF-228663BC606C}"/>
          </ac:spMkLst>
        </pc:spChg>
      </pc:sldChg>
      <pc:sldChg chg="modSp mod modNotes">
        <pc:chgData name="アスフィール 興津 拓" userId="d0ef56df-4c3d-4de7-bf21-ac4875e80b95" providerId="ADAL" clId="{148BE914-A357-4D0F-9206-55A5A85FAD05}" dt="2025-12-03T01:26:16.077" v="1668" actId="20577"/>
        <pc:sldMkLst>
          <pc:docMk/>
          <pc:sldMk cId="996469291" sldId="3051"/>
        </pc:sldMkLst>
        <pc:spChg chg="mod">
          <ac:chgData name="アスフィール 興津 拓" userId="d0ef56df-4c3d-4de7-bf21-ac4875e80b95" providerId="ADAL" clId="{148BE914-A357-4D0F-9206-55A5A85FAD05}" dt="2025-12-03T01:26:03.793" v="1657" actId="1076"/>
          <ac:spMkLst>
            <pc:docMk/>
            <pc:sldMk cId="996469291" sldId="3051"/>
            <ac:spMk id="7" creationId="{FC3272D8-FF9B-1358-FF9F-B6FE0E64584E}"/>
          </ac:spMkLst>
        </pc:spChg>
        <pc:spChg chg="mod">
          <ac:chgData name="アスフィール 興津 拓" userId="d0ef56df-4c3d-4de7-bf21-ac4875e80b95" providerId="ADAL" clId="{148BE914-A357-4D0F-9206-55A5A85FAD05}" dt="2025-12-03T01:25:30.535" v="1650" actId="1076"/>
          <ac:spMkLst>
            <pc:docMk/>
            <pc:sldMk cId="996469291" sldId="3051"/>
            <ac:spMk id="12" creationId="{F1AD11EE-BF0A-ACF1-1910-8DE2FF212ECB}"/>
          </ac:spMkLst>
        </pc:spChg>
        <pc:spChg chg="mod">
          <ac:chgData name="アスフィール 興津 拓" userId="d0ef56df-4c3d-4de7-bf21-ac4875e80b95" providerId="ADAL" clId="{148BE914-A357-4D0F-9206-55A5A85FAD05}" dt="2025-12-03T01:25:35.643" v="1651" actId="1076"/>
          <ac:spMkLst>
            <pc:docMk/>
            <pc:sldMk cId="996469291" sldId="3051"/>
            <ac:spMk id="13" creationId="{97C1987C-093E-8A57-FB3E-6EDBBCDAC293}"/>
          </ac:spMkLst>
        </pc:spChg>
        <pc:spChg chg="mod">
          <ac:chgData name="アスフィール 興津 拓" userId="d0ef56df-4c3d-4de7-bf21-ac4875e80b95" providerId="ADAL" clId="{148BE914-A357-4D0F-9206-55A5A85FAD05}" dt="2025-12-03T01:26:16.077" v="1668" actId="20577"/>
          <ac:spMkLst>
            <pc:docMk/>
            <pc:sldMk cId="996469291" sldId="3051"/>
            <ac:spMk id="39" creationId="{EB1FD292-5DB8-7F83-59F6-CA414E2B07E3}"/>
          </ac:spMkLst>
        </pc:spChg>
        <pc:spChg chg="mod">
          <ac:chgData name="アスフィール 興津 拓" userId="d0ef56df-4c3d-4de7-bf21-ac4875e80b95" providerId="ADAL" clId="{148BE914-A357-4D0F-9206-55A5A85FAD05}" dt="2025-12-03T01:26:03.793" v="1657" actId="1076"/>
          <ac:spMkLst>
            <pc:docMk/>
            <pc:sldMk cId="996469291" sldId="3051"/>
            <ac:spMk id="44" creationId="{66D57856-92BF-7ED0-A9BD-88FFE64012CF}"/>
          </ac:spMkLst>
        </pc:spChg>
        <pc:spChg chg="mod">
          <ac:chgData name="アスフィール 興津 拓" userId="d0ef56df-4c3d-4de7-bf21-ac4875e80b95" providerId="ADAL" clId="{148BE914-A357-4D0F-9206-55A5A85FAD05}" dt="2025-12-03T01:25:53.260" v="1655" actId="554"/>
          <ac:spMkLst>
            <pc:docMk/>
            <pc:sldMk cId="996469291" sldId="3051"/>
            <ac:spMk id="163" creationId="{F84F0C32-76D7-1731-959C-266FCCAA5F91}"/>
          </ac:spMkLst>
        </pc:spChg>
        <pc:spChg chg="mod">
          <ac:chgData name="アスフィール 興津 拓" userId="d0ef56df-4c3d-4de7-bf21-ac4875e80b95" providerId="ADAL" clId="{148BE914-A357-4D0F-9206-55A5A85FAD05}" dt="2025-12-03T01:25:39.385" v="1652" actId="1076"/>
          <ac:spMkLst>
            <pc:docMk/>
            <pc:sldMk cId="996469291" sldId="3051"/>
            <ac:spMk id="198" creationId="{DAE1B4FF-937A-5010-03E7-135D7549C21A}"/>
          </ac:spMkLst>
        </pc:spChg>
        <pc:picChg chg="mod">
          <ac:chgData name="アスフィール 興津 拓" userId="d0ef56df-4c3d-4de7-bf21-ac4875e80b95" providerId="ADAL" clId="{148BE914-A357-4D0F-9206-55A5A85FAD05}" dt="2025-12-03T01:26:03.793" v="1657" actId="1076"/>
          <ac:picMkLst>
            <pc:docMk/>
            <pc:sldMk cId="996469291" sldId="3051"/>
            <ac:picMk id="6" creationId="{AF4CF431-5A60-8DDD-79D8-04BFFD391F14}"/>
          </ac:picMkLst>
        </pc:picChg>
        <pc:picChg chg="mod modCrop">
          <ac:chgData name="アスフィール 興津 拓" userId="d0ef56df-4c3d-4de7-bf21-ac4875e80b95" providerId="ADAL" clId="{148BE914-A357-4D0F-9206-55A5A85FAD05}" dt="2025-12-03T01:25:35.643" v="1651" actId="1076"/>
          <ac:picMkLst>
            <pc:docMk/>
            <pc:sldMk cId="996469291" sldId="3051"/>
            <ac:picMk id="9" creationId="{8E0DB269-CAEC-837C-BCDD-301D5ADC452B}"/>
          </ac:picMkLst>
        </pc:picChg>
        <pc:picChg chg="mod">
          <ac:chgData name="アスフィール 興津 拓" userId="d0ef56df-4c3d-4de7-bf21-ac4875e80b95" providerId="ADAL" clId="{148BE914-A357-4D0F-9206-55A5A85FAD05}" dt="2025-12-03T01:26:03.793" v="1657" actId="1076"/>
          <ac:picMkLst>
            <pc:docMk/>
            <pc:sldMk cId="996469291" sldId="3051"/>
            <ac:picMk id="41" creationId="{871C7015-9D5E-A1AB-A1B3-F2662D7D2ECC}"/>
          </ac:picMkLst>
        </pc:picChg>
        <pc:picChg chg="mod">
          <ac:chgData name="アスフィール 興津 拓" userId="d0ef56df-4c3d-4de7-bf21-ac4875e80b95" providerId="ADAL" clId="{148BE914-A357-4D0F-9206-55A5A85FAD05}" dt="2025-12-03T01:26:03.793" v="1657" actId="1076"/>
          <ac:picMkLst>
            <pc:docMk/>
            <pc:sldMk cId="996469291" sldId="3051"/>
            <ac:picMk id="46" creationId="{7C4EE31E-C6DA-7FAC-EA09-11C52D083A1E}"/>
          </ac:picMkLst>
        </pc:picChg>
      </pc:sldChg>
      <pc:sldChg chg="new del">
        <pc:chgData name="アスフィール 興津 拓" userId="d0ef56df-4c3d-4de7-bf21-ac4875e80b95" providerId="ADAL" clId="{148BE914-A357-4D0F-9206-55A5A85FAD05}" dt="2025-12-03T01:21:24.035" v="1643" actId="47"/>
        <pc:sldMkLst>
          <pc:docMk/>
          <pc:sldMk cId="3727903701" sldId="3052"/>
        </pc:sldMkLst>
      </pc:sldChg>
      <pc:sldChg chg="modSp add mod">
        <pc:chgData name="アスフィール 興津 拓" userId="d0ef56df-4c3d-4de7-bf21-ac4875e80b95" providerId="ADAL" clId="{148BE914-A357-4D0F-9206-55A5A85FAD05}" dt="2025-12-03T01:12:46.679" v="1583" actId="20577"/>
        <pc:sldMkLst>
          <pc:docMk/>
          <pc:sldMk cId="3323846207" sldId="3053"/>
        </pc:sldMkLst>
        <pc:spChg chg="mod">
          <ac:chgData name="アスフィール 興津 拓" userId="d0ef56df-4c3d-4de7-bf21-ac4875e80b95" providerId="ADAL" clId="{148BE914-A357-4D0F-9206-55A5A85FAD05}" dt="2025-12-03T01:12:46.679" v="1583" actId="20577"/>
          <ac:spMkLst>
            <pc:docMk/>
            <pc:sldMk cId="3323846207" sldId="3053"/>
            <ac:spMk id="4" creationId="{F7AF1D60-0D30-6C0E-BC30-2792C583060C}"/>
          </ac:spMkLst>
        </pc:spChg>
      </pc:sldChg>
      <pc:sldChg chg="modSp add mod ord">
        <pc:chgData name="アスフィール 興津 拓" userId="d0ef56df-4c3d-4de7-bf21-ac4875e80b95" providerId="ADAL" clId="{148BE914-A357-4D0F-9206-55A5A85FAD05}" dt="2025-12-03T01:13:14.153" v="1626" actId="20577"/>
        <pc:sldMkLst>
          <pc:docMk/>
          <pc:sldMk cId="1886495167" sldId="3054"/>
        </pc:sldMkLst>
        <pc:spChg chg="mod">
          <ac:chgData name="アスフィール 興津 拓" userId="d0ef56df-4c3d-4de7-bf21-ac4875e80b95" providerId="ADAL" clId="{148BE914-A357-4D0F-9206-55A5A85FAD05}" dt="2025-12-03T01:13:14.153" v="1626" actId="20577"/>
          <ac:spMkLst>
            <pc:docMk/>
            <pc:sldMk cId="1886495167" sldId="3054"/>
            <ac:spMk id="4" creationId="{02DE1E6C-879C-CF44-A8B2-8AC7D2A8DBB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19E12AC1-8CBF-5B57-84A5-A43448A0B0E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82F1EA3-5784-6855-F439-1A52A314DD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C05E676-0F9F-F4A0-BE4E-6728D2146B7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9ADD95-C52D-4CF6-AFB6-92AE0ED414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65722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3577" y="4686503"/>
            <a:ext cx="5388610" cy="4439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683" tIns="90683" rIns="90683" bIns="90683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8405386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57EBA-0827-D67C-34D8-ECD931C6F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328F85-2851-7BC6-6E15-9C0CB356F0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3713" y="608013"/>
            <a:ext cx="5688012" cy="39385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258316-12E7-A952-D00D-0CAAA5AFFF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90BF12-52CD-8663-6751-49CA0B1415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711" tIns="45356" rIns="90711" bIns="45356"/>
          <a:lstStyle/>
          <a:p>
            <a:pPr algn="r" defTabSz="907114">
              <a:buClrTx/>
              <a:defRPr/>
            </a:pPr>
            <a:r>
              <a:rPr lang="en-US" sz="800" kern="1200">
                <a:solidFill>
                  <a:srgbClr val="6E6F73"/>
                </a:solidFill>
                <a:latin typeface="Trebuchet MS"/>
                <a:ea typeface="+mn-ea"/>
              </a:rPr>
              <a:t>Notes view: </a:t>
            </a:r>
            <a:fld id="{128CEAFE-FA94-43E5-B0FF-D47E1CCDD1B4}" type="slidenum">
              <a:rPr lang="en-US" sz="800" kern="1200">
                <a:solidFill>
                  <a:srgbClr val="6E6F73"/>
                </a:solidFill>
                <a:latin typeface="Trebuchet MS"/>
                <a:ea typeface="+mn-ea"/>
              </a:rPr>
              <a:pPr algn="r" defTabSz="907114">
                <a:buClrTx/>
                <a:defRPr/>
              </a:pPr>
              <a:t>2</a:t>
            </a:fld>
            <a:endParaRPr lang="en-US" sz="800" kern="1200">
              <a:solidFill>
                <a:srgbClr val="6E6F73"/>
              </a:solidFill>
              <a:latin typeface="Trebuchet MS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3023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57EBA-0827-D67C-34D8-ECD931C6F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328F85-2851-7BC6-6E15-9C0CB356F0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3713" y="606425"/>
            <a:ext cx="5689600" cy="394017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258316-12E7-A952-D00D-0CAAA5AFFF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90BF12-52CD-8663-6751-49CA0B1415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696" tIns="45349" rIns="90696" bIns="45349"/>
          <a:lstStyle/>
          <a:p>
            <a:pPr algn="r" defTabSz="906968">
              <a:buClrTx/>
              <a:defRPr/>
            </a:pPr>
            <a:r>
              <a:rPr lang="en-US" sz="800" kern="1200">
                <a:solidFill>
                  <a:srgbClr val="6E6F73"/>
                </a:solidFill>
                <a:latin typeface="Trebuchet MS"/>
                <a:ea typeface="+mn-ea"/>
              </a:rPr>
              <a:t>Notes view: </a:t>
            </a:r>
            <a:fld id="{128CEAFE-FA94-43E5-B0FF-D47E1CCDD1B4}" type="slidenum">
              <a:rPr lang="en-US" sz="800" kern="1200">
                <a:solidFill>
                  <a:srgbClr val="6E6F73"/>
                </a:solidFill>
                <a:latin typeface="Trebuchet MS"/>
                <a:ea typeface="+mn-ea"/>
              </a:rPr>
              <a:pPr algn="r" defTabSz="906968">
                <a:buClrTx/>
                <a:defRPr/>
              </a:pPr>
              <a:t>3</a:t>
            </a:fld>
            <a:endParaRPr lang="en-US" sz="800" kern="1200">
              <a:solidFill>
                <a:srgbClr val="6E6F73"/>
              </a:solidFill>
              <a:latin typeface="Trebuchet MS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30233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73421-2939-777A-7025-42D65D6CF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76ECC0-AFBC-D979-EF05-A08197F3A9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3713" y="606425"/>
            <a:ext cx="5689600" cy="394017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73213B-7C57-5D18-0CC3-49691A8331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65E2CE-11DC-A9D6-B9A7-4324B134AE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696" tIns="45349" rIns="90696" bIns="45349"/>
          <a:lstStyle/>
          <a:p>
            <a:pPr algn="r" defTabSz="906968">
              <a:buClrTx/>
              <a:defRPr/>
            </a:pPr>
            <a:r>
              <a:rPr lang="en-US" sz="800" kern="1200">
                <a:solidFill>
                  <a:srgbClr val="6E6F73"/>
                </a:solidFill>
                <a:latin typeface="Trebuchet MS"/>
                <a:ea typeface="+mn-ea"/>
              </a:rPr>
              <a:t>Notes view: </a:t>
            </a:r>
            <a:fld id="{128CEAFE-FA94-43E5-B0FF-D47E1CCDD1B4}" type="slidenum">
              <a:rPr lang="en-US" sz="800" kern="1200">
                <a:solidFill>
                  <a:srgbClr val="6E6F73"/>
                </a:solidFill>
                <a:latin typeface="Trebuchet MS"/>
                <a:ea typeface="+mn-ea"/>
              </a:rPr>
              <a:pPr algn="r" defTabSz="906968">
                <a:buClrTx/>
                <a:defRPr/>
              </a:pPr>
              <a:t>4</a:t>
            </a:fld>
            <a:endParaRPr lang="en-US" sz="800" kern="1200">
              <a:solidFill>
                <a:srgbClr val="6E6F73"/>
              </a:solidFill>
              <a:latin typeface="Trebuchet MS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618844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882CD-A54C-544D-C07F-F8F77C173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C0DC28-625B-5956-5A8A-55C3E1043B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3713" y="608013"/>
            <a:ext cx="5688012" cy="39385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1656F1-02C7-7DEC-804C-362D9D80CE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699B47-749E-03D9-AA3C-45D80DB640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711" tIns="45356" rIns="90711" bIns="45356"/>
          <a:lstStyle/>
          <a:p>
            <a:pPr algn="r" defTabSz="907114">
              <a:buClrTx/>
              <a:defRPr/>
            </a:pPr>
            <a:r>
              <a:rPr lang="en-US" sz="800" kern="1200">
                <a:solidFill>
                  <a:srgbClr val="6E6F73"/>
                </a:solidFill>
                <a:latin typeface="Trebuchet MS"/>
                <a:ea typeface="+mn-ea"/>
              </a:rPr>
              <a:t>Notes view: </a:t>
            </a:r>
            <a:fld id="{128CEAFE-FA94-43E5-B0FF-D47E1CCDD1B4}" type="slidenum">
              <a:rPr lang="en-US" sz="800" kern="1200">
                <a:solidFill>
                  <a:srgbClr val="6E6F73"/>
                </a:solidFill>
                <a:latin typeface="Trebuchet MS"/>
                <a:ea typeface="+mn-ea"/>
              </a:rPr>
              <a:pPr algn="r" defTabSz="907114">
                <a:buClrTx/>
                <a:defRPr/>
              </a:pPr>
              <a:t>5</a:t>
            </a:fld>
            <a:endParaRPr lang="en-US" sz="800" kern="1200">
              <a:solidFill>
                <a:srgbClr val="6E6F73"/>
              </a:solidFill>
              <a:latin typeface="Trebuchet MS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4790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40A63-FE05-C02E-0532-9E316C13E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C88AEF-5836-F57F-B3B3-5CC7668FD5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3713" y="606425"/>
            <a:ext cx="5689600" cy="394017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2C9C44-732B-18B7-9B25-36F81889D5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B9DD7D-17E5-E400-A19B-D8A5ABDB30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696" tIns="45349" rIns="90696" bIns="45349"/>
          <a:lstStyle/>
          <a:p>
            <a:pPr algn="r" defTabSz="906968">
              <a:buClrTx/>
              <a:defRPr/>
            </a:pPr>
            <a:r>
              <a:rPr lang="en-US" sz="800" kern="1200">
                <a:solidFill>
                  <a:srgbClr val="6E6F73"/>
                </a:solidFill>
                <a:latin typeface="Trebuchet MS"/>
                <a:ea typeface="+mn-ea"/>
              </a:rPr>
              <a:t>Notes view: </a:t>
            </a:r>
            <a:fld id="{128CEAFE-FA94-43E5-B0FF-D47E1CCDD1B4}" type="slidenum">
              <a:rPr lang="en-US" sz="800" kern="1200">
                <a:solidFill>
                  <a:srgbClr val="6E6F73"/>
                </a:solidFill>
                <a:latin typeface="Trebuchet MS"/>
                <a:ea typeface="+mn-ea"/>
              </a:rPr>
              <a:pPr algn="r" defTabSz="906968">
                <a:buClrTx/>
                <a:defRPr/>
              </a:pPr>
              <a:t>6</a:t>
            </a:fld>
            <a:endParaRPr lang="en-US" sz="800" kern="1200">
              <a:solidFill>
                <a:srgbClr val="6E6F73"/>
              </a:solidFill>
              <a:latin typeface="Trebuchet MS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001690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CA1C7-51F0-21DC-CCAE-A44670682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328E40-FECF-CDBF-D497-6B8DBEEBF4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3713" y="606425"/>
            <a:ext cx="5689600" cy="394017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E6B357-F44E-5CAC-C49A-4944C51B3F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6270C4-C9FF-3E48-778A-1B613D9700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696" tIns="45349" rIns="90696" bIns="45349"/>
          <a:lstStyle/>
          <a:p>
            <a:pPr algn="r" defTabSz="906968">
              <a:buClrTx/>
              <a:defRPr/>
            </a:pPr>
            <a:r>
              <a:rPr lang="en-US" sz="800" kern="1200">
                <a:solidFill>
                  <a:srgbClr val="6E6F73"/>
                </a:solidFill>
                <a:latin typeface="Trebuchet MS"/>
                <a:ea typeface="+mn-ea"/>
              </a:rPr>
              <a:t>Notes view: </a:t>
            </a:r>
            <a:fld id="{128CEAFE-FA94-43E5-B0FF-D47E1CCDD1B4}" type="slidenum">
              <a:rPr lang="en-US" sz="800" kern="1200">
                <a:solidFill>
                  <a:srgbClr val="6E6F73"/>
                </a:solidFill>
                <a:latin typeface="Trebuchet MS"/>
                <a:ea typeface="+mn-ea"/>
              </a:rPr>
              <a:pPr algn="r" defTabSz="906968">
                <a:buClrTx/>
                <a:defRPr/>
              </a:pPr>
              <a:t>7</a:t>
            </a:fld>
            <a:endParaRPr lang="en-US" sz="800" kern="1200">
              <a:solidFill>
                <a:srgbClr val="6E6F73"/>
              </a:solidFill>
              <a:latin typeface="Trebuchet MS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91514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8.xml"/><Relationship Id="rId4" Type="http://schemas.openxmlformats.org/officeDocument/2006/relationships/image" Target="../media/image2.emf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3.xml"/><Relationship Id="rId4" Type="http://schemas.openxmlformats.org/officeDocument/2006/relationships/image" Target="../media/image2.emf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420B4AD4-D276-42F6-830E-EE3504A6BA6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07174222"/>
              </p:ext>
            </p:extLst>
          </p:nvPr>
        </p:nvGraphicFramePr>
        <p:xfrm>
          <a:off x="1291" y="1589"/>
          <a:ext cx="1290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420B4AD4-D276-42F6-830E-EE3504A6BA6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91" y="1589"/>
                        <a:ext cx="1290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Date Placeholder 5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fld id="{BEB060D7-0F22-4CFF-A6AC-6DE0E8830D1C}" type="datetime1">
              <a:rPr lang="ja-JP" altLang="en-US" smtClean="0">
                <a:solidFill>
                  <a:prstClr val="white">
                    <a:lumMod val="50000"/>
                  </a:prstClr>
                </a:solidFill>
              </a:rPr>
              <a:t>2025/12/3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7226799" y="3934616"/>
            <a:ext cx="5133975" cy="7271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783">
              <a:lnSpc>
                <a:spcPct val="90000"/>
              </a:lnSpc>
              <a:spcAft>
                <a:spcPts val="450"/>
              </a:spcAft>
            </a:pPr>
            <a:r>
              <a:rPr lang="en-US" sz="525">
                <a:solidFill>
                  <a:prstClr val="white">
                    <a:lumMod val="50000"/>
                  </a:prstClr>
                </a:solidFill>
                <a:sym typeface="Trebuchet MS" panose="020B0603020202020204" pitchFamily="34" charset="0"/>
              </a:rPr>
              <a:t>Copyright © 2018 by The Boston Consulting Group, Inc. All rights reserved.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11877" y="622803"/>
            <a:ext cx="8883347" cy="249299"/>
          </a:xfrm>
        </p:spPr>
        <p:txBody>
          <a:bodyPr vert="horz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6798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57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420B4AD4-D276-42F6-830E-EE3504A6BA6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64636073"/>
              </p:ext>
            </p:extLst>
          </p:nvPr>
        </p:nvGraphicFramePr>
        <p:xfrm>
          <a:off x="1291" y="1589"/>
          <a:ext cx="1290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420B4AD4-D276-42F6-830E-EE3504A6BA6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91" y="1589"/>
                        <a:ext cx="1290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Date Placeholder 5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fld id="{A3688A78-ABF4-4EDD-9BD5-01D4F8DB3588}" type="datetime1">
              <a:rPr lang="ja-JP" altLang="en-US" smtClean="0">
                <a:solidFill>
                  <a:prstClr val="white">
                    <a:lumMod val="50000"/>
                  </a:prstClr>
                </a:solidFill>
              </a:rPr>
              <a:t>2025/12/3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7226799" y="3934616"/>
            <a:ext cx="5133975" cy="7271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783">
              <a:lnSpc>
                <a:spcPct val="90000"/>
              </a:lnSpc>
              <a:spcAft>
                <a:spcPts val="450"/>
              </a:spcAft>
            </a:pPr>
            <a:r>
              <a:rPr lang="en-US" sz="525">
                <a:solidFill>
                  <a:prstClr val="white">
                    <a:lumMod val="50000"/>
                  </a:prstClr>
                </a:solidFill>
                <a:sym typeface="Trebuchet MS" panose="020B0603020202020204" pitchFamily="34" charset="0"/>
              </a:rPr>
              <a:t>Copyright © 2018 by The Boston Consulting Group, Inc. All rights reserved.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11877" y="622803"/>
            <a:ext cx="8883347" cy="249299"/>
          </a:xfrm>
        </p:spPr>
        <p:txBody>
          <a:bodyPr vert="horz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98296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576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81" y="6400800"/>
            <a:ext cx="990342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6334316"/>
            <a:ext cx="9903421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1540" y="758952"/>
            <a:ext cx="817245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3791" y="4455621"/>
            <a:ext cx="817245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83"/>
            <a:fld id="{329E3773-992E-4139-B19C-610A129E14C4}" type="datetime1">
              <a:rPr lang="ja-JP" altLang="en-US" smtClean="0">
                <a:solidFill>
                  <a:prstClr val="white">
                    <a:lumMod val="50000"/>
                  </a:prstClr>
                </a:solidFill>
              </a:rPr>
              <a:t>2025/12/3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0954-FD5D-44CD-B4B6-797FFF6D9B1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81223" y="4343400"/>
            <a:ext cx="80238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7811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83"/>
            <a:fld id="{1E11AD6F-546A-4CC7-A594-B7CBE80808E7}" type="datetime1">
              <a:rPr lang="ja-JP" altLang="en-US" smtClean="0">
                <a:solidFill>
                  <a:prstClr val="white">
                    <a:lumMod val="50000"/>
                  </a:prstClr>
                </a:solidFill>
              </a:rPr>
              <a:t>2025/12/3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0954-FD5D-44CD-B4B6-797FFF6D9B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8010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81" y="6400800"/>
            <a:ext cx="990342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6334316"/>
            <a:ext cx="9903421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1540" y="758952"/>
            <a:ext cx="817245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1540" y="4453128"/>
            <a:ext cx="817245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83"/>
            <a:fld id="{C8009FDC-E7F0-435E-AF8A-B982C33441BB}" type="datetime1">
              <a:rPr lang="ja-JP" altLang="en-US" smtClean="0">
                <a:solidFill>
                  <a:prstClr val="white">
                    <a:lumMod val="50000"/>
                  </a:prstClr>
                </a:solidFill>
              </a:rPr>
              <a:t>2025/12/3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0954-FD5D-44CD-B4B6-797FFF6D9B1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81223" y="4343400"/>
            <a:ext cx="80238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4528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91540" y="286605"/>
            <a:ext cx="8172450" cy="145075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1540" y="1845736"/>
            <a:ext cx="4011930" cy="402335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52060" y="1845735"/>
            <a:ext cx="4011930" cy="402336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83"/>
            <a:fld id="{B2914C15-DE0B-4855-B6D1-C0F459C0677E}" type="datetime1">
              <a:rPr lang="ja-JP" altLang="en-US" smtClean="0">
                <a:solidFill>
                  <a:prstClr val="white">
                    <a:lumMod val="50000"/>
                  </a:prstClr>
                </a:solidFill>
              </a:rPr>
              <a:t>2025/12/3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0954-FD5D-44CD-B4B6-797FFF6D9B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3851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91540" y="286605"/>
            <a:ext cx="8172450" cy="145075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1540" y="1846052"/>
            <a:ext cx="401193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1540" y="2582335"/>
            <a:ext cx="4011930" cy="328676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52060" y="1846052"/>
            <a:ext cx="401193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52060" y="2582334"/>
            <a:ext cx="4011930" cy="328676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83"/>
            <a:fld id="{4D5D8CEE-A3DC-4744-B841-B87A1C1E49E9}" type="datetime1">
              <a:rPr lang="ja-JP" altLang="en-US" smtClean="0">
                <a:solidFill>
                  <a:prstClr val="white">
                    <a:lumMod val="50000"/>
                  </a:prstClr>
                </a:solidFill>
              </a:rPr>
              <a:t>2025/12/3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0954-FD5D-44CD-B4B6-797FFF6D9B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83619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83"/>
            <a:fld id="{5DC85403-755A-44EC-81D0-E2BD84757777}" type="datetime1">
              <a:rPr lang="ja-JP" altLang="en-US" smtClean="0">
                <a:solidFill>
                  <a:prstClr val="white">
                    <a:lumMod val="50000"/>
                  </a:prstClr>
                </a:solidFill>
              </a:rPr>
              <a:t>2025/12/3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0954-FD5D-44CD-B4B6-797FFF6D9B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30436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81" y="6400800"/>
            <a:ext cx="990342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6" name="Rectangle 5"/>
          <p:cNvSpPr/>
          <p:nvPr/>
        </p:nvSpPr>
        <p:spPr>
          <a:xfrm>
            <a:off x="13" y="6334316"/>
            <a:ext cx="9903421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1B3F3-67B2-409A-A7FF-885668C2F714}" type="datetime1">
              <a:rPr kumimoji="1" lang="ja-JP" altLang="en-US" smtClean="0"/>
              <a:t>2025/12/3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altLang="ja" smtClean="0"/>
              <a:pPr/>
              <a:t>‹#›</a:t>
            </a:fld>
            <a:endParaRPr lang="ja" altLang="en-US"/>
          </a:p>
        </p:txBody>
      </p:sp>
    </p:spTree>
    <p:extLst>
      <p:ext uri="{BB962C8B-B14F-4D97-AF65-F5344CB8AC3E}">
        <p14:creationId xmlns:p14="http://schemas.microsoft.com/office/powerpoint/2010/main" val="7344776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0"/>
            <a:ext cx="329126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282557" y="0"/>
            <a:ext cx="5200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475" y="594359"/>
            <a:ext cx="2600325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0488" y="731520"/>
            <a:ext cx="5274945" cy="52578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1475" y="2926080"/>
            <a:ext cx="2600325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8229" y="6459787"/>
            <a:ext cx="2127540" cy="365125"/>
          </a:xfrm>
        </p:spPr>
        <p:txBody>
          <a:bodyPr/>
          <a:lstStyle>
            <a:lvl1pPr algn="l">
              <a:defRPr/>
            </a:lvl1pPr>
          </a:lstStyle>
          <a:p>
            <a:pPr defTabSz="685783"/>
            <a:fld id="{997AEEF0-76F1-4694-B45E-52DF1D57E1AA}" type="datetime1">
              <a:rPr lang="ja-JP" altLang="en-US" smtClean="0">
                <a:solidFill>
                  <a:prstClr val="white">
                    <a:lumMod val="50000"/>
                  </a:prstClr>
                </a:solidFill>
              </a:rPr>
              <a:t>2025/12/3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900487" y="6459787"/>
            <a:ext cx="3776663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4280954-FD5D-44CD-B4B6-797FFF6D9B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58197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903421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3" y="4915076"/>
            <a:ext cx="9903421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1540" y="5074920"/>
            <a:ext cx="822198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4" y="0"/>
            <a:ext cx="9905988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1540" y="5907024"/>
            <a:ext cx="822198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83"/>
            <a:fld id="{9D57537C-D436-463B-B21B-507CCF8236F4}" type="datetime1">
              <a:rPr lang="ja-JP" altLang="en-US" smtClean="0">
                <a:solidFill>
                  <a:prstClr val="white">
                    <a:lumMod val="50000"/>
                  </a:prstClr>
                </a:solidFill>
              </a:rPr>
              <a:t>2025/12/3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0954-FD5D-44CD-B4B6-797FFF6D9B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64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  <a:sym typeface="Trebuchet MS" panose="020B0603020202020204" pitchFamily="34" charset="0"/>
              </a:defRPr>
            </a:lvl1pPr>
          </a:lstStyle>
          <a:p>
            <a:fld id="{8291B82C-4704-412E-83D9-532776CD6B06}" type="datetime1">
              <a:rPr lang="ja-JP" altLang="en-US" smtClean="0">
                <a:solidFill>
                  <a:prstClr val="white">
                    <a:lumMod val="50000"/>
                  </a:prstClr>
                </a:solidFill>
              </a:rPr>
              <a:t>2025/12/3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4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83"/>
            <a:fld id="{CF8D316C-6050-4762-A7FA-70DC640D52B0}" type="datetime1">
              <a:rPr lang="ja-JP" altLang="en-US" smtClean="0">
                <a:solidFill>
                  <a:prstClr val="white">
                    <a:lumMod val="50000"/>
                  </a:prstClr>
                </a:solidFill>
              </a:rPr>
              <a:t>2025/12/3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0954-FD5D-44CD-B4B6-797FFF6D9B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40884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81" y="6400800"/>
            <a:ext cx="990342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6334316"/>
            <a:ext cx="9903421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412302"/>
            <a:ext cx="2135981" cy="575989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412302"/>
            <a:ext cx="6284119" cy="5759898"/>
          </a:xfrm>
        </p:spPr>
        <p:txBody>
          <a:bodyPr vert="eaVert" lIns="45720" tIns="0" rIns="45720" bIns="0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83"/>
            <a:fld id="{067066C9-7439-4DBE-8195-3279911A6B39}" type="datetime1">
              <a:rPr lang="ja-JP" altLang="en-US" smtClean="0">
                <a:solidFill>
                  <a:prstClr val="white">
                    <a:lumMod val="50000"/>
                  </a:prstClr>
                </a:solidFill>
              </a:rPr>
              <a:t>2025/12/3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0954-FD5D-44CD-B4B6-797FFF6D9B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91499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.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  <a:sym typeface="Trebuchet MS" panose="020B0603020202020204" pitchFamily="34" charset="0"/>
              </a:defRPr>
            </a:lvl1pPr>
          </a:lstStyle>
          <a:p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12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420B4AD4-D276-42F6-830E-EE3504A6BA6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75884978"/>
              </p:ext>
            </p:extLst>
          </p:nvPr>
        </p:nvGraphicFramePr>
        <p:xfrm>
          <a:off x="1291" y="1589"/>
          <a:ext cx="1290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420B4AD4-D276-42F6-830E-EE3504A6BA6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91" y="1589"/>
                        <a:ext cx="1290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Date Placeholder 5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7226799" y="3931570"/>
            <a:ext cx="5133975" cy="7880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742909">
              <a:lnSpc>
                <a:spcPct val="90000"/>
              </a:lnSpc>
              <a:spcAft>
                <a:spcPts val="487"/>
              </a:spcAft>
            </a:pPr>
            <a:r>
              <a:rPr lang="en-US" sz="569">
                <a:solidFill>
                  <a:prstClr val="white">
                    <a:lumMod val="50000"/>
                  </a:prstClr>
                </a:solidFill>
                <a:sym typeface="Trebuchet MS" panose="020B0603020202020204" pitchFamily="34" charset="0"/>
              </a:rPr>
              <a:t>Copyright © 2018 by The Boston Consulting Group, Inc. All rights reserved.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11877" y="622803"/>
            <a:ext cx="8883347" cy="270074"/>
          </a:xfrm>
        </p:spPr>
        <p:txBody>
          <a:bodyPr vert="horz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012316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  <a:sym typeface="Trebuchet MS" panose="020B0603020202020204" pitchFamily="34" charset="0"/>
              </a:defRPr>
            </a:lvl1pPr>
          </a:lstStyle>
          <a:p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566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039ECE3-5911-426B-8047-01B73958A6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2834778"/>
            <a:ext cx="7429500" cy="675185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F2DD7DF-2E99-48D0-AB11-3DECDFD325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7"/>
            <a:ext cx="7429500" cy="1655763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64" indent="0" algn="ctr">
              <a:buNone/>
              <a:defRPr sz="1625"/>
            </a:lvl2pPr>
            <a:lvl3pPr marL="742927" indent="0" algn="ctr">
              <a:buNone/>
              <a:defRPr sz="1462"/>
            </a:lvl3pPr>
            <a:lvl4pPr marL="1114391" indent="0" algn="ctr">
              <a:buNone/>
              <a:defRPr sz="1300"/>
            </a:lvl4pPr>
            <a:lvl5pPr marL="1485854" indent="0" algn="ctr">
              <a:buNone/>
              <a:defRPr sz="1300"/>
            </a:lvl5pPr>
            <a:lvl6pPr marL="1857318" indent="0" algn="ctr">
              <a:buNone/>
              <a:defRPr sz="1300"/>
            </a:lvl6pPr>
            <a:lvl7pPr marL="2228781" indent="0" algn="ctr">
              <a:buNone/>
              <a:defRPr sz="1300"/>
            </a:lvl7pPr>
            <a:lvl8pPr marL="2600245" indent="0" algn="ctr">
              <a:buNone/>
              <a:defRPr sz="1300"/>
            </a:lvl8pPr>
            <a:lvl9pPr marL="2971709" indent="0" algn="ctr">
              <a:buNone/>
              <a:defRPr sz="13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7298004-CB65-4857-99AE-4DD3AB25E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57797E9-958E-4C49-942F-73332B2DD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41B4566-E206-451D-BC80-E57A65E72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4D8B3-CC12-4B97-A41B-1CBFA27B60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82963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37675" y="593367"/>
            <a:ext cx="923065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37675" y="1536633"/>
            <a:ext cx="923065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95285" lvl="0" indent="-371464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90570" lvl="1" indent="-343948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485854" lvl="2" indent="-34394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981139" lvl="3" indent="-343948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476424" lvl="4" indent="-343948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971709" lvl="5" indent="-34394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466993" lvl="6" indent="-343948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962278" lvl="7" indent="-343948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457563" lvl="8" indent="-34394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-US" altLang="ja" smtClean="0"/>
              <a:pPr algn="r"/>
              <a:t>‹#›</a:t>
            </a:fld>
            <a:endParaRPr lang="ja" altLang="en-US"/>
          </a:p>
        </p:txBody>
      </p:sp>
    </p:spTree>
    <p:extLst>
      <p:ext uri="{BB962C8B-B14F-4D97-AF65-F5344CB8AC3E}">
        <p14:creationId xmlns:p14="http://schemas.microsoft.com/office/powerpoint/2010/main" val="1515787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E760-9964-485E-A12E-12E18087204C}" type="datetime1">
              <a:rPr kumimoji="1" lang="ja-JP" altLang="en-US" smtClean="0"/>
              <a:t>2025/12/3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995026" y="6459787"/>
            <a:ext cx="391852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044123" y="6459787"/>
            <a:ext cx="1066021" cy="365125"/>
          </a:xfrm>
          <a:prstGeom prst="rect">
            <a:avLst/>
          </a:prstGeom>
        </p:spPr>
        <p:txBody>
          <a:bodyPr/>
          <a:lstStyle/>
          <a:p>
            <a:fld id="{00000000-1234-1234-1234-123412341234}" type="slidenum">
              <a:rPr lang="en-US" altLang="ja" smtClean="0"/>
              <a:pPr/>
              <a:t>‹#›</a:t>
            </a:fld>
            <a:endParaRPr lang="ja" altLang="en-US"/>
          </a:p>
        </p:txBody>
      </p:sp>
    </p:spTree>
    <p:extLst>
      <p:ext uri="{BB962C8B-B14F-4D97-AF65-F5344CB8AC3E}">
        <p14:creationId xmlns:p14="http://schemas.microsoft.com/office/powerpoint/2010/main" val="1859727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420B4AD4-D276-42F6-830E-EE3504A6BA6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75884978"/>
              </p:ext>
            </p:extLst>
          </p:nvPr>
        </p:nvGraphicFramePr>
        <p:xfrm>
          <a:off x="1291" y="1589"/>
          <a:ext cx="1290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420B4AD4-D276-42F6-830E-EE3504A6BA6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91" y="1589"/>
                        <a:ext cx="1290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Date Placeholder 5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fld id="{F3339E71-0942-496B-9895-B521F7CD85E4}" type="datetime1">
              <a:rPr lang="ja-JP" altLang="en-US" smtClean="0">
                <a:solidFill>
                  <a:prstClr val="white">
                    <a:lumMod val="50000"/>
                  </a:prstClr>
                </a:solidFill>
              </a:rPr>
              <a:t>2025/12/3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7226799" y="3934616"/>
            <a:ext cx="5133975" cy="7271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783">
              <a:lnSpc>
                <a:spcPct val="90000"/>
              </a:lnSpc>
              <a:spcAft>
                <a:spcPts val="450"/>
              </a:spcAft>
            </a:pPr>
            <a:r>
              <a:rPr lang="en-US" sz="525">
                <a:solidFill>
                  <a:prstClr val="white">
                    <a:lumMod val="50000"/>
                  </a:prstClr>
                </a:solidFill>
                <a:sym typeface="Trebuchet MS" panose="020B0603020202020204" pitchFamily="34" charset="0"/>
              </a:rPr>
              <a:t>Copyright © 2018 by The Boston Consulting Group, Inc. All rights reserved.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11877" y="622803"/>
            <a:ext cx="8883347" cy="332399"/>
          </a:xfrm>
        </p:spPr>
        <p:txBody>
          <a:bodyPr vert="horz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658305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576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420B4AD4-D276-42F6-830E-EE3504A6BA6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75884978"/>
              </p:ext>
            </p:extLst>
          </p:nvPr>
        </p:nvGraphicFramePr>
        <p:xfrm>
          <a:off x="1291" y="1589"/>
          <a:ext cx="1290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420B4AD4-D276-42F6-830E-EE3504A6BA6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91" y="1589"/>
                        <a:ext cx="1290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Date Placeholder 5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fld id="{7CF84302-CAFD-427E-AA44-C5C48ED3DCB6}" type="datetime1">
              <a:rPr lang="ja-JP" altLang="en-US" smtClean="0">
                <a:solidFill>
                  <a:prstClr val="white">
                    <a:lumMod val="50000"/>
                  </a:prstClr>
                </a:solidFill>
              </a:rPr>
              <a:t>2025/12/3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7226799" y="3934616"/>
            <a:ext cx="5133975" cy="7271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783">
              <a:lnSpc>
                <a:spcPct val="90000"/>
              </a:lnSpc>
              <a:spcAft>
                <a:spcPts val="450"/>
              </a:spcAft>
            </a:pPr>
            <a:r>
              <a:rPr lang="en-US" sz="525">
                <a:solidFill>
                  <a:prstClr val="white">
                    <a:lumMod val="50000"/>
                  </a:prstClr>
                </a:solidFill>
                <a:sym typeface="Trebuchet MS" panose="020B0603020202020204" pitchFamily="34" charset="0"/>
              </a:rPr>
              <a:t>Copyright © 2018 by The Boston Consulting Group, Inc. All rights reserved.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11877" y="622803"/>
            <a:ext cx="8883347" cy="249299"/>
          </a:xfrm>
        </p:spPr>
        <p:txBody>
          <a:bodyPr vert="horz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546638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576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  <a:sym typeface="Trebuchet MS" panose="020B0603020202020204" pitchFamily="34" charset="0"/>
              </a:defRPr>
            </a:lvl1pPr>
          </a:lstStyle>
          <a:p>
            <a:fld id="{F466931E-8152-4D30-B1AC-230A6CDAFDCF}" type="datetime1">
              <a:rPr lang="ja-JP" altLang="en-US" smtClean="0">
                <a:solidFill>
                  <a:prstClr val="white">
                    <a:lumMod val="50000"/>
                  </a:prstClr>
                </a:solidFill>
              </a:rPr>
              <a:t>2025/12/3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17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039ECE3-5911-426B-8047-01B73958A6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2886715"/>
            <a:ext cx="7429500" cy="623248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F2DD7DF-2E99-48D0-AB11-3DECDFD325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7"/>
            <a:ext cx="74295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7298004-CB65-4857-99AE-4DD3AB25E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47F74-151A-46E6-A4A9-CFC2066DEE11}" type="datetime1">
              <a:rPr kumimoji="1" lang="ja-JP" altLang="en-US" smtClean="0"/>
              <a:t>2025/12/3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57797E9-958E-4C49-942F-73332B2DD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41B4566-E206-451D-BC80-E57A65E72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4D8B3-CC12-4B97-A41B-1CBFA27B60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1073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37675" y="593367"/>
            <a:ext cx="923065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37675" y="1536633"/>
            <a:ext cx="923065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-US" altLang="ja" smtClean="0"/>
              <a:pPr algn="r"/>
              <a:t>‹#›</a:t>
            </a:fld>
            <a:endParaRPr lang="ja" altLang="en-US"/>
          </a:p>
        </p:txBody>
      </p:sp>
    </p:spTree>
    <p:extLst>
      <p:ext uri="{BB962C8B-B14F-4D97-AF65-F5344CB8AC3E}">
        <p14:creationId xmlns:p14="http://schemas.microsoft.com/office/powerpoint/2010/main" val="1211705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494F8-76DF-4A40-BE0F-9AAEC4C9EFEF}" type="datetime1">
              <a:rPr kumimoji="1" lang="ja-JP" altLang="en-US" smtClean="0"/>
              <a:t>2025/12/3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995026" y="6459787"/>
            <a:ext cx="391852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044123" y="6459787"/>
            <a:ext cx="1066021" cy="365125"/>
          </a:xfrm>
          <a:prstGeom prst="rect">
            <a:avLst/>
          </a:prstGeom>
        </p:spPr>
        <p:txBody>
          <a:bodyPr/>
          <a:lstStyle/>
          <a:p>
            <a:fld id="{00000000-1234-1234-1234-123412341234}" type="slidenum">
              <a:rPr lang="en-US" altLang="ja" smtClean="0"/>
              <a:pPr/>
              <a:t>‹#›</a:t>
            </a:fld>
            <a:endParaRPr lang="ja" altLang="en-US"/>
          </a:p>
        </p:txBody>
      </p:sp>
    </p:spTree>
    <p:extLst>
      <p:ext uri="{BB962C8B-B14F-4D97-AF65-F5344CB8AC3E}">
        <p14:creationId xmlns:p14="http://schemas.microsoft.com/office/powerpoint/2010/main" val="250267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5.xml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9.xml"/><Relationship Id="rId10" Type="http://schemas.openxmlformats.org/officeDocument/2006/relationships/oleObject" Target="../embeddings/oleObject1.bin"/><Relationship Id="rId4" Type="http://schemas.openxmlformats.org/officeDocument/2006/relationships/slideLayout" Target="../slideLayouts/slideLayout8.xml"/><Relationship Id="rId9" Type="http://schemas.openxmlformats.org/officeDocument/2006/relationships/tags" Target="../tags/tag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tags" Target="../tags/tag10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tags" Target="../tags/tag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25.xml"/><Relationship Id="rId7" Type="http://schemas.openxmlformats.org/officeDocument/2006/relationships/tags" Target="../tags/tag12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tags" Target="../tags/tag11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6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312824586"/>
              </p:ext>
            </p:extLst>
          </p:nvPr>
        </p:nvGraphicFramePr>
        <p:xfrm>
          <a:off x="1291" y="1589"/>
          <a:ext cx="1289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291" y="1589"/>
                        <a:ext cx="1289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7"/>
            </p:custDataLst>
          </p:nvPr>
        </p:nvSpPr>
        <p:spPr>
          <a:xfrm>
            <a:off x="1" y="1"/>
            <a:ext cx="128985" cy="158751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kumimoji="1" lang="en-US" sz="1800" b="0" i="0" baseline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862889" y="6443508"/>
            <a:ext cx="1204166" cy="11541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75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 defTabSz="685783"/>
            <a:fld id="{D867CC1B-FD56-4067-B2C5-4583FE8BC400}" type="datetime1">
              <a:rPr lang="ja-JP" altLang="en-US" smtClean="0">
                <a:solidFill>
                  <a:prstClr val="white">
                    <a:lumMod val="50000"/>
                  </a:prstClr>
                </a:solidFill>
              </a:rPr>
              <a:t>2025/12/3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11877" y="622803"/>
            <a:ext cx="8883347" cy="2492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11877" y="1825625"/>
            <a:ext cx="8883347" cy="435133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8982472" y="6405037"/>
            <a:ext cx="412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>
              <a:defRPr/>
            </a:pPr>
            <a:fld id="{DFCF27A5-1A5B-48D3-A060-2758FFBB1ADD}" type="slidenum">
              <a:rPr lang="en-US" sz="1000" smtClean="0">
                <a:solidFill>
                  <a:prstClr val="white">
                    <a:lumMod val="50000"/>
                  </a:prstClr>
                </a:solidFill>
                <a:sym typeface="Trebuchet MS" panose="020B0603020202020204" pitchFamily="34" charset="0"/>
              </a:rPr>
              <a:pPr algn="r">
                <a:defRPr/>
              </a:pPr>
              <a:t>‹#›</a:t>
            </a:fld>
            <a:endParaRPr lang="en-US" sz="1000">
              <a:solidFill>
                <a:prstClr val="white">
                  <a:lumMod val="50000"/>
                </a:prstClr>
              </a:solidFill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411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702" r:id="rId3"/>
    <p:sldLayoutId id="2147483700" r:id="rId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kumimoji="1" sz="1800" kern="1200">
          <a:solidFill>
            <a:schemeClr val="tx2"/>
          </a:solidFill>
          <a:latin typeface="Meiryo UI" panose="020B0604030504040204" pitchFamily="50" charset="-128"/>
          <a:ea typeface="Meiryo UI" panose="020B0604030504040204" pitchFamily="50" charset="-128"/>
          <a:cs typeface="+mj-cs"/>
          <a:sym typeface="Trebuchet MS" panose="020B0603020202020204" pitchFamily="34" charset="0"/>
        </a:defRPr>
      </a:lvl1pPr>
    </p:titleStyle>
    <p:bodyStyle>
      <a:lvl1pPr marL="0" indent="0" algn="l" defTabSz="685783" rtl="0" eaLnBrk="1" latinLnBrk="0" hangingPunct="1">
        <a:lnSpc>
          <a:spcPct val="110000"/>
        </a:lnSpc>
        <a:spcBef>
          <a:spcPts val="450"/>
        </a:spcBef>
        <a:spcAft>
          <a:spcPts val="225"/>
        </a:spcAft>
        <a:buFont typeface="Arial" panose="020B0604020202020204" pitchFamily="34" charset="0"/>
        <a:buChar char="​"/>
        <a:defRPr kumimoji="1" lang="en-US" sz="12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Trebuchet MS" panose="020B0603020202020204" pitchFamily="34" charset="0"/>
        </a:defRPr>
      </a:lvl1pPr>
      <a:lvl2pPr marL="213295" indent="-129597" algn="l" defTabSz="685783" rtl="0" eaLnBrk="1" latinLnBrk="0" hangingPunct="1">
        <a:lnSpc>
          <a:spcPct val="90000"/>
        </a:lnSpc>
        <a:spcBef>
          <a:spcPts val="0"/>
        </a:spcBef>
        <a:spcAft>
          <a:spcPts val="225"/>
        </a:spcAft>
        <a:buClr>
          <a:schemeClr val="tx2"/>
        </a:buClr>
        <a:buFont typeface="Arial" panose="020B0604020202020204" pitchFamily="34" charset="0"/>
        <a:buChar char="•"/>
        <a:defRPr kumimoji="1" lang="en-US" sz="12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Trebuchet MS" panose="020B0603020202020204" pitchFamily="34" charset="0"/>
        </a:defRPr>
      </a:lvl2pPr>
      <a:lvl3pPr marL="383390" indent="-124197" algn="l" defTabSz="685783" rtl="0" eaLnBrk="1" latinLnBrk="0" hangingPunct="1">
        <a:lnSpc>
          <a:spcPct val="90000"/>
        </a:lnSpc>
        <a:spcBef>
          <a:spcPts val="0"/>
        </a:spcBef>
        <a:spcAft>
          <a:spcPts val="225"/>
        </a:spcAft>
        <a:buClr>
          <a:schemeClr val="tx2"/>
        </a:buClr>
        <a:buFont typeface="Trebuchet MS" panose="020B0603020202020204" pitchFamily="34" charset="0"/>
        <a:buChar char="–"/>
        <a:defRPr kumimoji="1" lang="en-US" sz="12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Trebuchet MS" panose="020B0603020202020204" pitchFamily="34" charset="0"/>
        </a:defRPr>
      </a:lvl3pPr>
      <a:lvl4pPr marL="0" indent="0" algn="l" defTabSz="685783" rtl="0" eaLnBrk="1" latinLnBrk="0" hangingPunct="1">
        <a:lnSpc>
          <a:spcPct val="110000"/>
        </a:lnSpc>
        <a:spcBef>
          <a:spcPts val="225"/>
        </a:spcBef>
        <a:spcAft>
          <a:spcPts val="225"/>
        </a:spcAft>
        <a:buClr>
          <a:schemeClr val="tx2"/>
        </a:buClr>
        <a:buFont typeface="Arial" panose="020B0604020202020204" pitchFamily="34" charset="0"/>
        <a:buChar char="​"/>
        <a:defRPr kumimoji="1" lang="en-US" sz="1200" kern="1200">
          <a:solidFill>
            <a:schemeClr val="tx2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Trebuchet MS" panose="020B0603020202020204" pitchFamily="34" charset="0"/>
        </a:defRPr>
      </a:lvl4pPr>
      <a:lvl5pPr marL="0" indent="0" algn="l" defTabSz="685783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ClrTx/>
        <a:buFont typeface="Arial" panose="020B0604020202020204" pitchFamily="34" charset="0"/>
        <a:buChar char="​"/>
        <a:defRPr kumimoji="1" lang="en-US" sz="1200" b="1" kern="1200" smtClean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Trebuchet MS" panose="020B0603020202020204" pitchFamily="34" charset="0"/>
        </a:defRPr>
      </a:lvl5pPr>
      <a:lvl6pPr marL="202401" indent="-114297" algn="l" defTabSz="685783" rtl="0" eaLnBrk="1" latinLnBrk="0" hangingPunct="1">
        <a:lnSpc>
          <a:spcPct val="90000"/>
        </a:lnSpc>
        <a:spcBef>
          <a:spcPts val="0"/>
        </a:spcBef>
        <a:spcAft>
          <a:spcPts val="450"/>
        </a:spcAft>
        <a:buClr>
          <a:schemeClr val="tx2"/>
        </a:buClr>
        <a:buFont typeface="Arial" panose="020B0604020202020204" pitchFamily="34" charset="0"/>
        <a:buChar char="•"/>
        <a:defRPr kumimoji="1" lang="en-US" sz="1200" kern="1200" smtClean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Trebuchet MS" panose="020B0603020202020204" pitchFamily="34" charset="0"/>
        </a:defRPr>
      </a:lvl6pPr>
      <a:lvl7pPr marL="0" indent="0" algn="l" defTabSz="685783" rtl="0" eaLnBrk="1" latinLnBrk="0" hangingPunct="1">
        <a:lnSpc>
          <a:spcPct val="90000"/>
        </a:lnSpc>
        <a:spcBef>
          <a:spcPts val="675"/>
        </a:spcBef>
        <a:spcAft>
          <a:spcPts val="675"/>
        </a:spcAft>
        <a:buFont typeface="Arial" panose="020B0604020202020204" pitchFamily="34" charset="0"/>
        <a:buChar char="​"/>
        <a:defRPr kumimoji="1" lang="en-US" sz="1200" kern="1200" baseline="0" smtClean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Trebuchet MS" panose="020B0603020202020204" pitchFamily="34" charset="0"/>
        </a:defRPr>
      </a:lvl7pPr>
      <a:lvl8pPr marL="0" indent="0" algn="l" defTabSz="685783" rtl="0" eaLnBrk="1" latinLnBrk="0" hangingPunct="1">
        <a:lnSpc>
          <a:spcPct val="90000"/>
        </a:lnSpc>
        <a:spcBef>
          <a:spcPts val="675"/>
        </a:spcBef>
        <a:spcAft>
          <a:spcPts val="0"/>
        </a:spcAft>
        <a:buFont typeface="Arial" panose="020B0604020202020204" pitchFamily="34" charset="0"/>
        <a:buChar char="​"/>
        <a:defRPr kumimoji="1" lang="en-US" sz="1200" kern="1200" baseline="0" smtClean="0">
          <a:solidFill>
            <a:schemeClr val="tx2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Trebuchet MS" panose="020B0603020202020204" pitchFamily="34" charset="0"/>
        </a:defRPr>
      </a:lvl8pPr>
      <a:lvl9pPr marL="0" indent="0" algn="l" defTabSz="685783" rtl="0" eaLnBrk="1" latinLnBrk="0" hangingPunct="1">
        <a:lnSpc>
          <a:spcPct val="100000"/>
        </a:lnSpc>
        <a:spcBef>
          <a:spcPts val="0"/>
        </a:spcBef>
        <a:spcAft>
          <a:spcPts val="675"/>
        </a:spcAft>
        <a:buFont typeface="Arial" panose="020B0604020202020204" pitchFamily="34" charset="0"/>
        <a:buChar char="​"/>
        <a:defRPr kumimoji="1" lang="en-US" sz="1200" kern="1200" baseline="0" dirty="0">
          <a:solidFill>
            <a:schemeClr val="tx2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Trebuchet MS" panose="020B0603020202020204" pitchFamily="34" charset="0"/>
        </a:defRPr>
      </a:lvl9pPr>
    </p:bodyStyle>
    <p:otherStyle>
      <a:defPPr>
        <a:defRPr lang="en-US"/>
      </a:defPPr>
      <a:lvl1pPr marL="0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748" userDrawn="1">
          <p15:clr>
            <a:srgbClr val="F26B43"/>
          </p15:clr>
        </p15:guide>
        <p15:guide id="2" pos="429" userDrawn="1">
          <p15:clr>
            <a:srgbClr val="F26B43"/>
          </p15:clr>
        </p15:guide>
        <p15:guide id="3" pos="7891" userDrawn="1">
          <p15:clr>
            <a:srgbClr val="F26B43"/>
          </p15:clr>
        </p15:guide>
        <p15:guide id="4" orient="horz" pos="517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540924290"/>
              </p:ext>
            </p:extLst>
          </p:nvPr>
        </p:nvGraphicFramePr>
        <p:xfrm>
          <a:off x="1291" y="1589"/>
          <a:ext cx="1289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291" y="1589"/>
                        <a:ext cx="1289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9"/>
            </p:custDataLst>
          </p:nvPr>
        </p:nvSpPr>
        <p:spPr>
          <a:xfrm>
            <a:off x="1" y="1"/>
            <a:ext cx="128985" cy="158751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kumimoji="1" lang="en-US" sz="1800" b="0" i="0" baseline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862889" y="6443508"/>
            <a:ext cx="1204166" cy="11541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75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 defTabSz="685783"/>
            <a:fld id="{53AF7482-D823-4205-A27D-3D07141B56F8}" type="datetime1">
              <a:rPr lang="ja-JP" altLang="en-US" smtClean="0">
                <a:solidFill>
                  <a:prstClr val="white">
                    <a:lumMod val="50000"/>
                  </a:prstClr>
                </a:solidFill>
              </a:rPr>
              <a:t>2025/12/3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11877" y="622803"/>
            <a:ext cx="8883347" cy="2492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11877" y="1825625"/>
            <a:ext cx="8883347" cy="435133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8982472" y="6405037"/>
            <a:ext cx="412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>
              <a:defRPr/>
            </a:pPr>
            <a:fld id="{DFCF27A5-1A5B-48D3-A060-2758FFBB1ADD}" type="slidenum">
              <a:rPr lang="en-US" sz="1000" smtClean="0">
                <a:solidFill>
                  <a:prstClr val="white">
                    <a:lumMod val="50000"/>
                  </a:prstClr>
                </a:solidFill>
                <a:sym typeface="Trebuchet MS" panose="020B0603020202020204" pitchFamily="34" charset="0"/>
              </a:rPr>
              <a:pPr algn="r">
                <a:defRPr/>
              </a:pPr>
              <a:t>‹#›</a:t>
            </a:fld>
            <a:endParaRPr lang="en-US" sz="1000">
              <a:solidFill>
                <a:prstClr val="white">
                  <a:lumMod val="50000"/>
                </a:prstClr>
              </a:solidFill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969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5" r:id="rId4"/>
    <p:sldLayoutId id="2147483703" r:id="rId5"/>
    <p:sldLayoutId id="2147483716" r:id="rId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kumimoji="1" sz="1800" kern="1200">
          <a:solidFill>
            <a:schemeClr val="tx2"/>
          </a:solidFill>
          <a:latin typeface="Meiryo UI" panose="020B0604030504040204" pitchFamily="50" charset="-128"/>
          <a:ea typeface="Meiryo UI" panose="020B0604030504040204" pitchFamily="50" charset="-128"/>
          <a:cs typeface="+mj-cs"/>
          <a:sym typeface="Trebuchet MS" panose="020B0603020202020204" pitchFamily="34" charset="0"/>
        </a:defRPr>
      </a:lvl1pPr>
    </p:titleStyle>
    <p:bodyStyle>
      <a:lvl1pPr marL="0" indent="0" algn="l" defTabSz="685783" rtl="0" eaLnBrk="1" latinLnBrk="0" hangingPunct="1">
        <a:lnSpc>
          <a:spcPct val="110000"/>
        </a:lnSpc>
        <a:spcBef>
          <a:spcPts val="450"/>
        </a:spcBef>
        <a:spcAft>
          <a:spcPts val="225"/>
        </a:spcAft>
        <a:buFont typeface="Arial" panose="020B0604020202020204" pitchFamily="34" charset="0"/>
        <a:buChar char="​"/>
        <a:defRPr kumimoji="1" lang="en-US" sz="12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Trebuchet MS" panose="020B0603020202020204" pitchFamily="34" charset="0"/>
        </a:defRPr>
      </a:lvl1pPr>
      <a:lvl2pPr marL="213295" indent="-129597" algn="l" defTabSz="685783" rtl="0" eaLnBrk="1" latinLnBrk="0" hangingPunct="1">
        <a:lnSpc>
          <a:spcPct val="90000"/>
        </a:lnSpc>
        <a:spcBef>
          <a:spcPts val="0"/>
        </a:spcBef>
        <a:spcAft>
          <a:spcPts val="225"/>
        </a:spcAft>
        <a:buClr>
          <a:schemeClr val="tx2"/>
        </a:buClr>
        <a:buFont typeface="Arial" panose="020B0604020202020204" pitchFamily="34" charset="0"/>
        <a:buChar char="•"/>
        <a:defRPr kumimoji="1" lang="en-US" sz="12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Trebuchet MS" panose="020B0603020202020204" pitchFamily="34" charset="0"/>
        </a:defRPr>
      </a:lvl2pPr>
      <a:lvl3pPr marL="383390" indent="-124197" algn="l" defTabSz="685783" rtl="0" eaLnBrk="1" latinLnBrk="0" hangingPunct="1">
        <a:lnSpc>
          <a:spcPct val="90000"/>
        </a:lnSpc>
        <a:spcBef>
          <a:spcPts val="0"/>
        </a:spcBef>
        <a:spcAft>
          <a:spcPts val="225"/>
        </a:spcAft>
        <a:buClr>
          <a:schemeClr val="tx2"/>
        </a:buClr>
        <a:buFont typeface="Trebuchet MS" panose="020B0603020202020204" pitchFamily="34" charset="0"/>
        <a:buChar char="–"/>
        <a:defRPr kumimoji="1" lang="en-US" sz="12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Trebuchet MS" panose="020B0603020202020204" pitchFamily="34" charset="0"/>
        </a:defRPr>
      </a:lvl3pPr>
      <a:lvl4pPr marL="0" indent="0" algn="l" defTabSz="685783" rtl="0" eaLnBrk="1" latinLnBrk="0" hangingPunct="1">
        <a:lnSpc>
          <a:spcPct val="110000"/>
        </a:lnSpc>
        <a:spcBef>
          <a:spcPts val="225"/>
        </a:spcBef>
        <a:spcAft>
          <a:spcPts val="225"/>
        </a:spcAft>
        <a:buClr>
          <a:schemeClr val="tx2"/>
        </a:buClr>
        <a:buFont typeface="Arial" panose="020B0604020202020204" pitchFamily="34" charset="0"/>
        <a:buChar char="​"/>
        <a:defRPr kumimoji="1" lang="en-US" sz="1200" kern="1200">
          <a:solidFill>
            <a:schemeClr val="tx2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Trebuchet MS" panose="020B0603020202020204" pitchFamily="34" charset="0"/>
        </a:defRPr>
      </a:lvl4pPr>
      <a:lvl5pPr marL="0" indent="0" algn="l" defTabSz="685783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ClrTx/>
        <a:buFont typeface="Arial" panose="020B0604020202020204" pitchFamily="34" charset="0"/>
        <a:buChar char="​"/>
        <a:defRPr kumimoji="1" lang="en-US" sz="1200" b="1" kern="1200" smtClean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Trebuchet MS" panose="020B0603020202020204" pitchFamily="34" charset="0"/>
        </a:defRPr>
      </a:lvl5pPr>
      <a:lvl6pPr marL="202401" indent="-114297" algn="l" defTabSz="685783" rtl="0" eaLnBrk="1" latinLnBrk="0" hangingPunct="1">
        <a:lnSpc>
          <a:spcPct val="90000"/>
        </a:lnSpc>
        <a:spcBef>
          <a:spcPts val="0"/>
        </a:spcBef>
        <a:spcAft>
          <a:spcPts val="450"/>
        </a:spcAft>
        <a:buClr>
          <a:schemeClr val="tx2"/>
        </a:buClr>
        <a:buFont typeface="Arial" panose="020B0604020202020204" pitchFamily="34" charset="0"/>
        <a:buChar char="•"/>
        <a:defRPr kumimoji="1" lang="en-US" sz="1200" kern="1200" smtClean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Trebuchet MS" panose="020B0603020202020204" pitchFamily="34" charset="0"/>
        </a:defRPr>
      </a:lvl6pPr>
      <a:lvl7pPr marL="0" indent="0" algn="l" defTabSz="685783" rtl="0" eaLnBrk="1" latinLnBrk="0" hangingPunct="1">
        <a:lnSpc>
          <a:spcPct val="90000"/>
        </a:lnSpc>
        <a:spcBef>
          <a:spcPts val="675"/>
        </a:spcBef>
        <a:spcAft>
          <a:spcPts val="675"/>
        </a:spcAft>
        <a:buFont typeface="Arial" panose="020B0604020202020204" pitchFamily="34" charset="0"/>
        <a:buChar char="​"/>
        <a:defRPr kumimoji="1" lang="en-US" sz="1200" kern="1200" baseline="0" smtClean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Trebuchet MS" panose="020B0603020202020204" pitchFamily="34" charset="0"/>
        </a:defRPr>
      </a:lvl7pPr>
      <a:lvl8pPr marL="0" indent="0" algn="l" defTabSz="685783" rtl="0" eaLnBrk="1" latinLnBrk="0" hangingPunct="1">
        <a:lnSpc>
          <a:spcPct val="90000"/>
        </a:lnSpc>
        <a:spcBef>
          <a:spcPts val="675"/>
        </a:spcBef>
        <a:spcAft>
          <a:spcPts val="0"/>
        </a:spcAft>
        <a:buFont typeface="Arial" panose="020B0604020202020204" pitchFamily="34" charset="0"/>
        <a:buChar char="​"/>
        <a:defRPr kumimoji="1" lang="en-US" sz="1200" kern="1200" baseline="0" smtClean="0">
          <a:solidFill>
            <a:schemeClr val="tx2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Trebuchet MS" panose="020B0603020202020204" pitchFamily="34" charset="0"/>
        </a:defRPr>
      </a:lvl8pPr>
      <a:lvl9pPr marL="0" indent="0" algn="l" defTabSz="685783" rtl="0" eaLnBrk="1" latinLnBrk="0" hangingPunct="1">
        <a:lnSpc>
          <a:spcPct val="100000"/>
        </a:lnSpc>
        <a:spcBef>
          <a:spcPts val="0"/>
        </a:spcBef>
        <a:spcAft>
          <a:spcPts val="675"/>
        </a:spcAft>
        <a:buFont typeface="Arial" panose="020B0604020202020204" pitchFamily="34" charset="0"/>
        <a:buChar char="​"/>
        <a:defRPr kumimoji="1" lang="en-US" sz="1200" kern="1200" baseline="0" dirty="0">
          <a:solidFill>
            <a:schemeClr val="tx2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Trebuchet MS" panose="020B0603020202020204" pitchFamily="34" charset="0"/>
        </a:defRPr>
      </a:lvl9pPr>
    </p:bodyStyle>
    <p:otherStyle>
      <a:defPPr>
        <a:defRPr lang="en-US"/>
      </a:defPPr>
      <a:lvl1pPr marL="0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748" userDrawn="1">
          <p15:clr>
            <a:srgbClr val="F26B43"/>
          </p15:clr>
        </p15:guide>
        <p15:guide id="2" pos="429" userDrawn="1">
          <p15:clr>
            <a:srgbClr val="F26B43"/>
          </p15:clr>
        </p15:guide>
        <p15:guide id="3" pos="7891" userDrawn="1">
          <p15:clr>
            <a:srgbClr val="F26B43"/>
          </p15:clr>
        </p15:guide>
        <p15:guide id="4" orient="horz" pos="5175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9906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9" name="Rectangle 8"/>
          <p:cNvSpPr/>
          <p:nvPr/>
        </p:nvSpPr>
        <p:spPr>
          <a:xfrm>
            <a:off x="1" y="6334316"/>
            <a:ext cx="9906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540" y="286605"/>
            <a:ext cx="817245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1539" y="1845734"/>
            <a:ext cx="817245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1542" y="6459787"/>
            <a:ext cx="20087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defTabSz="685783"/>
            <a:fld id="{AC0DA79E-30D0-4848-8F11-A78677F0A0FD}" type="datetime1">
              <a:rPr lang="ja-JP" altLang="en-US" smtClean="0">
                <a:solidFill>
                  <a:prstClr val="white">
                    <a:lumMod val="50000"/>
                  </a:prstClr>
                </a:solidFill>
              </a:rPr>
              <a:t>2025/12/3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95026" y="6459787"/>
            <a:ext cx="39185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44123" y="6459787"/>
            <a:ext cx="1066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969745" y="1737845"/>
            <a:ext cx="809815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Object 1" hidden="1"/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3312824586"/>
              </p:ext>
            </p:extLst>
          </p:nvPr>
        </p:nvGraphicFramePr>
        <p:xfrm>
          <a:off x="1291" y="1589"/>
          <a:ext cx="1289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6" imgW="270" imgH="270" progId="TCLayout.ActiveDocument.1">
                  <p:embed/>
                </p:oleObj>
              </mc:Choice>
              <mc:Fallback>
                <p:oleObj name="think-cell Slide" r:id="rId16" imgW="270" imgH="270" progId="TCLayout.ActiveDocument.1">
                  <p:embed/>
                  <p:pic>
                    <p:nvPicPr>
                      <p:cNvPr id="11" name="Object 1" hidden="1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291" y="1589"/>
                        <a:ext cx="1289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2" hidden="1"/>
          <p:cNvSpPr/>
          <p:nvPr userDrawn="1">
            <p:custDataLst>
              <p:tags r:id="rId15"/>
            </p:custDataLst>
          </p:nvPr>
        </p:nvSpPr>
        <p:spPr>
          <a:xfrm>
            <a:off x="1" y="1"/>
            <a:ext cx="128985" cy="158751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kumimoji="1" lang="en-US" sz="1800" b="0" i="0" baseline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13" name="TextBox 5"/>
          <p:cNvSpPr txBox="1"/>
          <p:nvPr userDrawn="1"/>
        </p:nvSpPr>
        <p:spPr>
          <a:xfrm>
            <a:off x="8982472" y="6405037"/>
            <a:ext cx="41275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>
              <a:defRPr/>
            </a:pPr>
            <a:fld id="{DFCF27A5-1A5B-48D3-A060-2758FFBB1ADD}" type="slidenum">
              <a:rPr lang="en-US" sz="1000" smtClean="0">
                <a:solidFill>
                  <a:prstClr val="white">
                    <a:lumMod val="50000"/>
                  </a:prstClr>
                </a:solidFill>
                <a:sym typeface="Trebuchet MS" panose="020B0603020202020204" pitchFamily="34" charset="0"/>
              </a:rPr>
              <a:pPr algn="r">
                <a:defRPr/>
              </a:pPr>
              <a:t>‹#›</a:t>
            </a:fld>
            <a:endParaRPr lang="en-US" sz="1000">
              <a:solidFill>
                <a:prstClr val="white">
                  <a:lumMod val="50000"/>
                </a:prstClr>
              </a:solidFill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042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8" r:id="rId1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kumimoji="1"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kumimoji="1"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748" userDrawn="1">
          <p15:clr>
            <a:srgbClr val="F26B43"/>
          </p15:clr>
        </p15:guide>
        <p15:guide id="2" pos="429" userDrawn="1">
          <p15:clr>
            <a:srgbClr val="F26B43"/>
          </p15:clr>
        </p15:guide>
        <p15:guide id="3" pos="7891" userDrawn="1">
          <p15:clr>
            <a:srgbClr val="F26B43"/>
          </p15:clr>
        </p15:guide>
        <p15:guide id="4" orient="horz" pos="5175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540924290"/>
              </p:ext>
            </p:extLst>
          </p:nvPr>
        </p:nvGraphicFramePr>
        <p:xfrm>
          <a:off x="1291" y="1589"/>
          <a:ext cx="1289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291" y="1589"/>
                        <a:ext cx="1289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7"/>
            </p:custDataLst>
          </p:nvPr>
        </p:nvSpPr>
        <p:spPr>
          <a:xfrm>
            <a:off x="1" y="1"/>
            <a:ext cx="128985" cy="158751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kumimoji="1" lang="en-US" sz="1950" b="0" i="0" baseline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862889" y="6433954"/>
            <a:ext cx="1204166" cy="12497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812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 defTabSz="742909"/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11877" y="622803"/>
            <a:ext cx="8883347" cy="27007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11877" y="1825625"/>
            <a:ext cx="8883347" cy="435133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8982472" y="6392277"/>
            <a:ext cx="412750" cy="166649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>
              <a:defRPr/>
            </a:pPr>
            <a:fld id="{DFCF27A5-1A5B-48D3-A060-2758FFBB1ADD}" type="slidenum">
              <a:rPr lang="en-US" sz="1083" smtClean="0">
                <a:solidFill>
                  <a:prstClr val="white">
                    <a:lumMod val="50000"/>
                  </a:prstClr>
                </a:solidFill>
                <a:sym typeface="Trebuchet MS" panose="020B0603020202020204" pitchFamily="34" charset="0"/>
              </a:rPr>
              <a:pPr algn="r">
                <a:defRPr/>
              </a:pPr>
              <a:t>‹#›</a:t>
            </a:fld>
            <a:endParaRPr lang="en-US" sz="1083">
              <a:solidFill>
                <a:prstClr val="white">
                  <a:lumMod val="50000"/>
                </a:prstClr>
              </a:solidFill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914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742909" rtl="0" eaLnBrk="1" latinLnBrk="0" hangingPunct="1">
        <a:lnSpc>
          <a:spcPct val="90000"/>
        </a:lnSpc>
        <a:spcBef>
          <a:spcPct val="0"/>
        </a:spcBef>
        <a:buNone/>
        <a:defRPr kumimoji="1" sz="1950" kern="1200">
          <a:solidFill>
            <a:schemeClr val="tx2"/>
          </a:solidFill>
          <a:latin typeface="Meiryo UI" panose="020B0604030504040204" pitchFamily="50" charset="-128"/>
          <a:ea typeface="Meiryo UI" panose="020B0604030504040204" pitchFamily="50" charset="-128"/>
          <a:cs typeface="+mj-cs"/>
          <a:sym typeface="Trebuchet MS" panose="020B0603020202020204" pitchFamily="34" charset="0"/>
        </a:defRPr>
      </a:lvl1pPr>
    </p:titleStyle>
    <p:bodyStyle>
      <a:lvl1pPr marL="0" indent="0" algn="l" defTabSz="742909" rtl="0" eaLnBrk="1" latinLnBrk="0" hangingPunct="1">
        <a:lnSpc>
          <a:spcPct val="110000"/>
        </a:lnSpc>
        <a:spcBef>
          <a:spcPts val="487"/>
        </a:spcBef>
        <a:spcAft>
          <a:spcPts val="244"/>
        </a:spcAft>
        <a:buFont typeface="Arial" panose="020B0604020202020204" pitchFamily="34" charset="0"/>
        <a:buChar char="​"/>
        <a:defRPr kumimoji="1" lang="en-US" sz="13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Trebuchet MS" panose="020B0603020202020204" pitchFamily="34" charset="0"/>
        </a:defRPr>
      </a:lvl1pPr>
      <a:lvl2pPr marL="231062" indent="-140392" algn="l" defTabSz="742909" rtl="0" eaLnBrk="1" latinLnBrk="0" hangingPunct="1">
        <a:lnSpc>
          <a:spcPct val="90000"/>
        </a:lnSpc>
        <a:spcBef>
          <a:spcPts val="0"/>
        </a:spcBef>
        <a:spcAft>
          <a:spcPts val="244"/>
        </a:spcAft>
        <a:buClr>
          <a:schemeClr val="tx2"/>
        </a:buClr>
        <a:buFont typeface="Arial" panose="020B0604020202020204" pitchFamily="34" charset="0"/>
        <a:buChar char="•"/>
        <a:defRPr kumimoji="1" lang="en-US" sz="13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Trebuchet MS" panose="020B0603020202020204" pitchFamily="34" charset="0"/>
        </a:defRPr>
      </a:lvl2pPr>
      <a:lvl3pPr marL="415326" indent="-134543" algn="l" defTabSz="742909" rtl="0" eaLnBrk="1" latinLnBrk="0" hangingPunct="1">
        <a:lnSpc>
          <a:spcPct val="90000"/>
        </a:lnSpc>
        <a:spcBef>
          <a:spcPts val="0"/>
        </a:spcBef>
        <a:spcAft>
          <a:spcPts val="244"/>
        </a:spcAft>
        <a:buClr>
          <a:schemeClr val="tx2"/>
        </a:buClr>
        <a:buFont typeface="Trebuchet MS" panose="020B0603020202020204" pitchFamily="34" charset="0"/>
        <a:buChar char="–"/>
        <a:defRPr kumimoji="1" lang="en-US" sz="13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Trebuchet MS" panose="020B0603020202020204" pitchFamily="34" charset="0"/>
        </a:defRPr>
      </a:lvl3pPr>
      <a:lvl4pPr marL="0" indent="0" algn="l" defTabSz="742909" rtl="0" eaLnBrk="1" latinLnBrk="0" hangingPunct="1">
        <a:lnSpc>
          <a:spcPct val="110000"/>
        </a:lnSpc>
        <a:spcBef>
          <a:spcPts val="244"/>
        </a:spcBef>
        <a:spcAft>
          <a:spcPts val="244"/>
        </a:spcAft>
        <a:buClr>
          <a:schemeClr val="tx2"/>
        </a:buClr>
        <a:buFont typeface="Arial" panose="020B0604020202020204" pitchFamily="34" charset="0"/>
        <a:buChar char="​"/>
        <a:defRPr kumimoji="1" lang="en-US" sz="1300" kern="1200">
          <a:solidFill>
            <a:schemeClr val="tx2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Trebuchet MS" panose="020B0603020202020204" pitchFamily="34" charset="0"/>
        </a:defRPr>
      </a:lvl4pPr>
      <a:lvl5pPr marL="0" indent="0" algn="l" defTabSz="742909" rtl="0" eaLnBrk="1" latinLnBrk="0" hangingPunct="1">
        <a:lnSpc>
          <a:spcPct val="100000"/>
        </a:lnSpc>
        <a:spcBef>
          <a:spcPts val="0"/>
        </a:spcBef>
        <a:spcAft>
          <a:spcPts val="244"/>
        </a:spcAft>
        <a:buClrTx/>
        <a:buFont typeface="Arial" panose="020B0604020202020204" pitchFamily="34" charset="0"/>
        <a:buChar char="​"/>
        <a:defRPr kumimoji="1" lang="en-US" sz="1300" b="1" kern="1200" smtClean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Trebuchet MS" panose="020B0603020202020204" pitchFamily="34" charset="0"/>
        </a:defRPr>
      </a:lvl5pPr>
      <a:lvl6pPr marL="219261" indent="-123818" algn="l" defTabSz="742909" rtl="0" eaLnBrk="1" latinLnBrk="0" hangingPunct="1">
        <a:lnSpc>
          <a:spcPct val="90000"/>
        </a:lnSpc>
        <a:spcBef>
          <a:spcPts val="0"/>
        </a:spcBef>
        <a:spcAft>
          <a:spcPts val="487"/>
        </a:spcAft>
        <a:buClr>
          <a:schemeClr val="tx2"/>
        </a:buClr>
        <a:buFont typeface="Arial" panose="020B0604020202020204" pitchFamily="34" charset="0"/>
        <a:buChar char="•"/>
        <a:defRPr kumimoji="1" lang="en-US" sz="1300" kern="1200" smtClean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Trebuchet MS" panose="020B0603020202020204" pitchFamily="34" charset="0"/>
        </a:defRPr>
      </a:lvl6pPr>
      <a:lvl7pPr marL="0" indent="0" algn="l" defTabSz="742909" rtl="0" eaLnBrk="1" latinLnBrk="0" hangingPunct="1">
        <a:lnSpc>
          <a:spcPct val="90000"/>
        </a:lnSpc>
        <a:spcBef>
          <a:spcPts val="731"/>
        </a:spcBef>
        <a:spcAft>
          <a:spcPts val="731"/>
        </a:spcAft>
        <a:buFont typeface="Arial" panose="020B0604020202020204" pitchFamily="34" charset="0"/>
        <a:buChar char="​"/>
        <a:defRPr kumimoji="1" lang="en-US" sz="1300" kern="1200" baseline="0" smtClean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Trebuchet MS" panose="020B0603020202020204" pitchFamily="34" charset="0"/>
        </a:defRPr>
      </a:lvl7pPr>
      <a:lvl8pPr marL="0" indent="0" algn="l" defTabSz="742909" rtl="0" eaLnBrk="1" latinLnBrk="0" hangingPunct="1">
        <a:lnSpc>
          <a:spcPct val="90000"/>
        </a:lnSpc>
        <a:spcBef>
          <a:spcPts val="731"/>
        </a:spcBef>
        <a:spcAft>
          <a:spcPts val="0"/>
        </a:spcAft>
        <a:buFont typeface="Arial" panose="020B0604020202020204" pitchFamily="34" charset="0"/>
        <a:buChar char="​"/>
        <a:defRPr kumimoji="1" lang="en-US" sz="1300" kern="1200" baseline="0" smtClean="0">
          <a:solidFill>
            <a:schemeClr val="tx2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Trebuchet MS" panose="020B0603020202020204" pitchFamily="34" charset="0"/>
        </a:defRPr>
      </a:lvl8pPr>
      <a:lvl9pPr marL="0" indent="0" algn="l" defTabSz="742909" rtl="0" eaLnBrk="1" latinLnBrk="0" hangingPunct="1">
        <a:lnSpc>
          <a:spcPct val="100000"/>
        </a:lnSpc>
        <a:spcBef>
          <a:spcPts val="0"/>
        </a:spcBef>
        <a:spcAft>
          <a:spcPts val="731"/>
        </a:spcAft>
        <a:buFont typeface="Arial" panose="020B0604020202020204" pitchFamily="34" charset="0"/>
        <a:buChar char="​"/>
        <a:defRPr kumimoji="1" lang="en-US" sz="1300" kern="1200" baseline="0" dirty="0">
          <a:solidFill>
            <a:schemeClr val="tx2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Trebuchet MS" panose="020B0603020202020204" pitchFamily="34" charset="0"/>
        </a:defRPr>
      </a:lvl9pPr>
    </p:bodyStyle>
    <p:otherStyle>
      <a:defPPr>
        <a:defRPr lang="en-US"/>
      </a:defPPr>
      <a:lvl1pPr marL="0" algn="l" defTabSz="742909" rtl="0" eaLnBrk="1" latinLnBrk="0" hangingPunct="1">
        <a:defRPr kumimoji="1" sz="1462" kern="1200">
          <a:solidFill>
            <a:schemeClr val="tx1"/>
          </a:solidFill>
          <a:latin typeface="+mn-lt"/>
          <a:ea typeface="+mn-ea"/>
          <a:cs typeface="+mn-cs"/>
        </a:defRPr>
      </a:lvl1pPr>
      <a:lvl2pPr marL="371455" algn="l" defTabSz="742909" rtl="0" eaLnBrk="1" latinLnBrk="0" hangingPunct="1">
        <a:defRPr kumimoji="1" sz="1462" kern="1200">
          <a:solidFill>
            <a:schemeClr val="tx1"/>
          </a:solidFill>
          <a:latin typeface="+mn-lt"/>
          <a:ea typeface="+mn-ea"/>
          <a:cs typeface="+mn-cs"/>
        </a:defRPr>
      </a:lvl2pPr>
      <a:lvl3pPr marL="742909" algn="l" defTabSz="742909" rtl="0" eaLnBrk="1" latinLnBrk="0" hangingPunct="1">
        <a:defRPr kumimoji="1" sz="1462" kern="1200">
          <a:solidFill>
            <a:schemeClr val="tx1"/>
          </a:solidFill>
          <a:latin typeface="+mn-lt"/>
          <a:ea typeface="+mn-ea"/>
          <a:cs typeface="+mn-cs"/>
        </a:defRPr>
      </a:lvl3pPr>
      <a:lvl4pPr marL="1114364" algn="l" defTabSz="742909" rtl="0" eaLnBrk="1" latinLnBrk="0" hangingPunct="1">
        <a:defRPr kumimoji="1" sz="1462" kern="1200">
          <a:solidFill>
            <a:schemeClr val="tx1"/>
          </a:solidFill>
          <a:latin typeface="+mn-lt"/>
          <a:ea typeface="+mn-ea"/>
          <a:cs typeface="+mn-cs"/>
        </a:defRPr>
      </a:lvl4pPr>
      <a:lvl5pPr marL="1485817" algn="l" defTabSz="742909" rtl="0" eaLnBrk="1" latinLnBrk="0" hangingPunct="1">
        <a:defRPr kumimoji="1" sz="1462" kern="1200">
          <a:solidFill>
            <a:schemeClr val="tx1"/>
          </a:solidFill>
          <a:latin typeface="+mn-lt"/>
          <a:ea typeface="+mn-ea"/>
          <a:cs typeface="+mn-cs"/>
        </a:defRPr>
      </a:lvl5pPr>
      <a:lvl6pPr marL="1857271" algn="l" defTabSz="742909" rtl="0" eaLnBrk="1" latinLnBrk="0" hangingPunct="1">
        <a:defRPr kumimoji="1" sz="1462" kern="1200">
          <a:solidFill>
            <a:schemeClr val="tx1"/>
          </a:solidFill>
          <a:latin typeface="+mn-lt"/>
          <a:ea typeface="+mn-ea"/>
          <a:cs typeface="+mn-cs"/>
        </a:defRPr>
      </a:lvl6pPr>
      <a:lvl7pPr marL="2228725" algn="l" defTabSz="742909" rtl="0" eaLnBrk="1" latinLnBrk="0" hangingPunct="1">
        <a:defRPr kumimoji="1" sz="1462" kern="1200">
          <a:solidFill>
            <a:schemeClr val="tx1"/>
          </a:solidFill>
          <a:latin typeface="+mn-lt"/>
          <a:ea typeface="+mn-ea"/>
          <a:cs typeface="+mn-cs"/>
        </a:defRPr>
      </a:lvl7pPr>
      <a:lvl8pPr marL="2600180" algn="l" defTabSz="742909" rtl="0" eaLnBrk="1" latinLnBrk="0" hangingPunct="1">
        <a:defRPr kumimoji="1" sz="1462" kern="1200">
          <a:solidFill>
            <a:schemeClr val="tx1"/>
          </a:solidFill>
          <a:latin typeface="+mn-lt"/>
          <a:ea typeface="+mn-ea"/>
          <a:cs typeface="+mn-cs"/>
        </a:defRPr>
      </a:lvl8pPr>
      <a:lvl9pPr marL="2971635" algn="l" defTabSz="742909" rtl="0" eaLnBrk="1" latinLnBrk="0" hangingPunct="1">
        <a:defRPr kumimoji="1" sz="14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11">
          <p15:clr>
            <a:srgbClr val="F26B43"/>
          </p15:clr>
        </p15:guide>
        <p15:guide id="2" pos="396">
          <p15:clr>
            <a:srgbClr val="F26B43"/>
          </p15:clr>
        </p15:guide>
        <p15:guide id="3" pos="7284">
          <p15:clr>
            <a:srgbClr val="F26B43"/>
          </p15:clr>
        </p15:guide>
        <p15:guide id="4" orient="horz" pos="388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4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3.bin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slideLayout" Target="../slideLayouts/slideLayout17.xml"/><Relationship Id="rId7" Type="http://schemas.openxmlformats.org/officeDocument/2006/relationships/oleObject" Target="../embeddings/oleObject3.bin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4.pn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3.emf"/><Relationship Id="rId11" Type="http://schemas.openxmlformats.org/officeDocument/2006/relationships/image" Target="../media/image11.png"/><Relationship Id="rId5" Type="http://schemas.openxmlformats.org/officeDocument/2006/relationships/oleObject" Target="../embeddings/oleObject3.bin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4.pn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3.bin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slideLayout" Target="../slideLayouts/slideLayout17.xml"/><Relationship Id="rId7" Type="http://schemas.openxmlformats.org/officeDocument/2006/relationships/oleObject" Target="../embeddings/oleObject3.bin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3.emf"/><Relationship Id="rId12" Type="http://schemas.openxmlformats.org/officeDocument/2006/relationships/image" Target="../media/image16.pn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5" Type="http://schemas.openxmlformats.org/officeDocument/2006/relationships/image" Target="../media/image18.png"/><Relationship Id="rId10" Type="http://schemas.openxmlformats.org/officeDocument/2006/relationships/image" Target="../media/image14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3.png"/><Relationship Id="rId1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E2E1566-09E4-D0F7-42E3-139B85CC1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altLang="ja" smtClean="0"/>
              <a:pPr/>
              <a:t>1</a:t>
            </a:fld>
            <a:endParaRPr lang="ja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70D33DE-1495-952E-9FB0-0BFBBE8E0DDF}"/>
              </a:ext>
            </a:extLst>
          </p:cNvPr>
          <p:cNvSpPr txBox="1"/>
          <p:nvPr/>
        </p:nvSpPr>
        <p:spPr>
          <a:xfrm>
            <a:off x="2983524" y="6493385"/>
            <a:ext cx="3587842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altLang="ja-JP" sz="1200" i="0" dirty="0">
                <a:solidFill>
                  <a:schemeClr val="bg1"/>
                </a:solidFill>
                <a:effectLst/>
                <a:latin typeface="ＭＳ Ｐゴシック (太字)"/>
              </a:rPr>
              <a:t>Copyright © </a:t>
            </a:r>
            <a:r>
              <a:rPr lang="en-US" altLang="ja-JP" sz="1200" dirty="0">
                <a:solidFill>
                  <a:schemeClr val="bg1"/>
                </a:solidFill>
                <a:latin typeface="ＭＳ Ｐゴシック (太字)"/>
              </a:rPr>
              <a:t>ASFEEL</a:t>
            </a:r>
            <a:r>
              <a:rPr lang="en-US" altLang="ja-JP" sz="1200" dirty="0">
                <a:solidFill>
                  <a:schemeClr val="bg1"/>
                </a:solidFill>
                <a:effectLst/>
                <a:latin typeface="ＭＳ Ｐゴシック (太字)"/>
              </a:rPr>
              <a:t> CO., LTD. </a:t>
            </a:r>
            <a:r>
              <a:rPr lang="en-US" altLang="ja-JP" sz="1200" i="0" dirty="0">
                <a:solidFill>
                  <a:schemeClr val="bg1"/>
                </a:solidFill>
                <a:effectLst/>
                <a:latin typeface="ＭＳ Ｐゴシック (太字)"/>
              </a:rPr>
              <a:t> All Rights Reserved.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7266334-40C1-24F9-30B3-ECD370C38767}"/>
              </a:ext>
            </a:extLst>
          </p:cNvPr>
          <p:cNvSpPr txBox="1"/>
          <p:nvPr/>
        </p:nvSpPr>
        <p:spPr>
          <a:xfrm>
            <a:off x="744157" y="1699592"/>
            <a:ext cx="8417689" cy="36009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4000" b="1" dirty="0"/>
              <a:t>関東高等学校体育連盟ホームページ</a:t>
            </a:r>
            <a:endParaRPr kumimoji="1" lang="en-US" altLang="ja-JP" sz="4000" b="1" dirty="0"/>
          </a:p>
          <a:p>
            <a:pPr algn="ctr"/>
            <a:r>
              <a:rPr kumimoji="1" lang="ja-JP" altLang="en-US" sz="4000"/>
              <a:t>大会参加申込書提出マニュアル</a:t>
            </a:r>
            <a:endParaRPr kumimoji="1" lang="en-US" altLang="ja-JP" sz="4000" dirty="0"/>
          </a:p>
          <a:p>
            <a:pPr algn="ctr"/>
            <a:endParaRPr kumimoji="1" lang="en-US" altLang="ja-JP" sz="4000" dirty="0"/>
          </a:p>
          <a:p>
            <a:pPr algn="ctr"/>
            <a:r>
              <a:rPr kumimoji="1" lang="en-US" altLang="ja-JP" sz="4000" dirty="0"/>
              <a:t>【</a:t>
            </a:r>
            <a:r>
              <a:rPr kumimoji="1" lang="ja-JP" altLang="en-US" sz="4000" dirty="0"/>
              <a:t>開催県</a:t>
            </a:r>
            <a:r>
              <a:rPr kumimoji="1" lang="en-US" altLang="ja-JP" sz="4000" dirty="0"/>
              <a:t>】</a:t>
            </a:r>
            <a:r>
              <a:rPr kumimoji="1" lang="ja-JP" altLang="en-US" sz="4000" dirty="0"/>
              <a:t>専門部委員長 用</a:t>
            </a:r>
            <a:endParaRPr kumimoji="1" lang="en-US" altLang="ja-JP" sz="4000" dirty="0"/>
          </a:p>
          <a:p>
            <a:pPr algn="ctr"/>
            <a:endParaRPr kumimoji="1" lang="en-US" altLang="ja-JP" sz="4000" dirty="0"/>
          </a:p>
          <a:p>
            <a:pPr algn="ctr"/>
            <a:r>
              <a:rPr kumimoji="1" lang="ja-JP" altLang="en-US" sz="2800" dirty="0"/>
              <a:t>アスフィール株式会社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6698791-F94F-AE4B-51A4-AC36AB39C94F}"/>
              </a:ext>
            </a:extLst>
          </p:cNvPr>
          <p:cNvSpPr txBox="1"/>
          <p:nvPr/>
        </p:nvSpPr>
        <p:spPr>
          <a:xfrm>
            <a:off x="1833356" y="930609"/>
            <a:ext cx="6239288" cy="345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b="1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最終更新日：令和</a:t>
            </a:r>
            <a:r>
              <a:rPr lang="en-US" altLang="ja-JP" b="1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7</a:t>
            </a:r>
            <a:r>
              <a:rPr lang="ja-JP" altLang="en-US" b="1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年</a:t>
            </a:r>
            <a:r>
              <a:rPr lang="en-US" altLang="ja-JP" b="1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12</a:t>
            </a:r>
            <a:r>
              <a:rPr lang="ja-JP" altLang="en-US" b="1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月</a:t>
            </a:r>
            <a:r>
              <a:rPr lang="en-US" altLang="ja-JP" b="1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3</a:t>
            </a:r>
            <a:r>
              <a:rPr lang="ja-JP" altLang="en-US" b="1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1746959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A8C36-EAEE-3E80-4FAA-FD734CF2E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B5E7A6B9-23A7-42D6-9F04-D8396E55E16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382192" y="858442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B5E7A6B9-23A7-42D6-9F04-D8396E55E1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82192" y="858442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Rectangle 31" hidden="1">
            <a:extLst>
              <a:ext uri="{FF2B5EF4-FFF2-40B4-BE49-F238E27FC236}">
                <a16:creationId xmlns:a16="http://schemas.microsoft.com/office/drawing/2014/main" id="{1CF032DF-0251-AF02-5CC1-F4FA6327239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81001" y="857251"/>
            <a:ext cx="119063" cy="119063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endParaRPr kumimoji="1" lang="ja-JP" altLang="en-US" sz="1800" kern="1200">
              <a:solidFill>
                <a:srgbClr val="FFFFFF"/>
              </a:solidFill>
              <a:latin typeface="Trebuchet MS" panose="020B0603020202020204" pitchFamily="34" charset="0"/>
              <a:ea typeface="Meiryo UI" panose="020B0604030504040204" pitchFamily="50" charset="-128"/>
              <a:sym typeface="Trebuchet MS" panose="020B0603020202020204" pitchFamily="34" charset="0"/>
            </a:endParaRPr>
          </a:p>
        </p:txBody>
      </p:sp>
      <p:sp>
        <p:nvSpPr>
          <p:cNvPr id="20" name="スライド番号プレースホルダー 19">
            <a:extLst>
              <a:ext uri="{FF2B5EF4-FFF2-40B4-BE49-F238E27FC236}">
                <a16:creationId xmlns:a16="http://schemas.microsoft.com/office/drawing/2014/main" id="{4D55A350-4124-B02D-2B8E-185D68463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altLang="ja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2</a:t>
            </a:fld>
            <a:endParaRPr lang="ja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DD5540B-C05D-6A03-0868-F8830AA95640}"/>
              </a:ext>
            </a:extLst>
          </p:cNvPr>
          <p:cNvSpPr txBox="1"/>
          <p:nvPr/>
        </p:nvSpPr>
        <p:spPr>
          <a:xfrm>
            <a:off x="2983524" y="6493385"/>
            <a:ext cx="4068743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altLang="ja-JP" sz="1200" i="0">
                <a:solidFill>
                  <a:schemeClr val="bg1"/>
                </a:solidFill>
                <a:effectLst/>
                <a:latin typeface="Open Sans"/>
              </a:rPr>
              <a:t>Copyright © </a:t>
            </a:r>
            <a:r>
              <a:rPr lang="en-US" altLang="ja-JP" sz="1200">
                <a:solidFill>
                  <a:schemeClr val="bg1"/>
                </a:solidFill>
                <a:latin typeface="Open Sans"/>
              </a:rPr>
              <a:t> </a:t>
            </a:r>
            <a:r>
              <a:rPr lang="en-US" altLang="ja-JP" sz="1200">
                <a:solidFill>
                  <a:schemeClr val="bg1"/>
                </a:solidFill>
                <a:effectLst/>
              </a:rPr>
              <a:t>ASFEEL CO., LTD. </a:t>
            </a:r>
            <a:r>
              <a:rPr lang="en-US" altLang="ja-JP" sz="1200" i="0">
                <a:solidFill>
                  <a:schemeClr val="bg1"/>
                </a:solidFill>
                <a:effectLst/>
                <a:latin typeface="Open Sans"/>
              </a:rPr>
              <a:t> All Rights Reserved.</a:t>
            </a:r>
          </a:p>
        </p:txBody>
      </p:sp>
      <p:pic>
        <p:nvPicPr>
          <p:cNvPr id="47" name="Picture 2" descr="アスフィール株式会社｜採用サイト｜職種と業務内容">
            <a:extLst>
              <a:ext uri="{FF2B5EF4-FFF2-40B4-BE49-F238E27FC236}">
                <a16:creationId xmlns:a16="http://schemas.microsoft.com/office/drawing/2014/main" id="{42B64642-37FC-5CEE-064F-0154A8BA4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6919" y="324130"/>
            <a:ext cx="984595" cy="19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7AF1D60-0D30-6C0E-BC30-2792C583060C}"/>
              </a:ext>
            </a:extLst>
          </p:cNvPr>
          <p:cNvSpPr txBox="1"/>
          <p:nvPr/>
        </p:nvSpPr>
        <p:spPr>
          <a:xfrm>
            <a:off x="328978" y="2890391"/>
            <a:ext cx="92480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3200" b="1" dirty="0"/>
              <a:t>大会要項・参加申込書様式等のアップロード方法</a:t>
            </a:r>
            <a:endParaRPr kumimoji="1" lang="en-US" altLang="ja-JP" sz="3200" b="1" dirty="0"/>
          </a:p>
        </p:txBody>
      </p:sp>
    </p:spTree>
    <p:extLst>
      <p:ext uri="{BB962C8B-B14F-4D97-AF65-F5344CB8AC3E}">
        <p14:creationId xmlns:p14="http://schemas.microsoft.com/office/powerpoint/2010/main" val="3323846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A8C36-EAEE-3E80-4FAA-FD734CF2E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5A875C6B-ADE9-8A87-1A89-3F22AF7D12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0" y="1538429"/>
            <a:ext cx="3534474" cy="21515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図 5" descr="Web サイ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26E34F9A-C503-1FA7-C7B8-23E8C96E445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35116"/>
          <a:stretch>
            <a:fillRect/>
          </a:stretch>
        </p:blipFill>
        <p:spPr>
          <a:xfrm>
            <a:off x="204113" y="1564232"/>
            <a:ext cx="3795359" cy="38706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B5E7A6B9-23A7-42D6-9F04-D8396E55E16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382192" y="858442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95" imgH="394" progId="TCLayout.ActiveDocument.1">
                  <p:embed/>
                </p:oleObj>
              </mc:Choice>
              <mc:Fallback>
                <p:oleObj name="think-cell Slide" r:id="rId7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B5E7A6B9-23A7-42D6-9F04-D8396E55E1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82192" y="858442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Rectangle 31" hidden="1">
            <a:extLst>
              <a:ext uri="{FF2B5EF4-FFF2-40B4-BE49-F238E27FC236}">
                <a16:creationId xmlns:a16="http://schemas.microsoft.com/office/drawing/2014/main" id="{1CF032DF-0251-AF02-5CC1-F4FA6327239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81001" y="857251"/>
            <a:ext cx="119063" cy="119063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endParaRPr kumimoji="1" lang="ja-JP" altLang="en-US" sz="1800" kern="1200">
              <a:solidFill>
                <a:srgbClr val="FFFFFF"/>
              </a:solidFill>
              <a:latin typeface="Trebuchet MS" panose="020B0603020202020204" pitchFamily="34" charset="0"/>
              <a:ea typeface="Meiryo UI" panose="020B0604030504040204" pitchFamily="50" charset="-128"/>
              <a:sym typeface="Trebuchet MS" panose="020B0603020202020204" pitchFamily="34" charset="0"/>
            </a:endParaRPr>
          </a:p>
        </p:txBody>
      </p:sp>
      <p:sp>
        <p:nvSpPr>
          <p:cNvPr id="20" name="スライド番号プレースホルダー 19">
            <a:extLst>
              <a:ext uri="{FF2B5EF4-FFF2-40B4-BE49-F238E27FC236}">
                <a16:creationId xmlns:a16="http://schemas.microsoft.com/office/drawing/2014/main" id="{4D55A350-4124-B02D-2B8E-185D68463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altLang="ja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3</a:t>
            </a:fld>
            <a:endParaRPr lang="ja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DD5540B-C05D-6A03-0868-F8830AA95640}"/>
              </a:ext>
            </a:extLst>
          </p:cNvPr>
          <p:cNvSpPr txBox="1"/>
          <p:nvPr/>
        </p:nvSpPr>
        <p:spPr>
          <a:xfrm>
            <a:off x="2983524" y="6493385"/>
            <a:ext cx="4068743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altLang="ja-JP" sz="1200" i="0">
                <a:solidFill>
                  <a:schemeClr val="bg1"/>
                </a:solidFill>
                <a:effectLst/>
                <a:latin typeface="Open Sans"/>
              </a:rPr>
              <a:t>Copyright © </a:t>
            </a:r>
            <a:r>
              <a:rPr lang="en-US" altLang="ja-JP" sz="1200">
                <a:solidFill>
                  <a:schemeClr val="bg1"/>
                </a:solidFill>
                <a:latin typeface="Open Sans"/>
              </a:rPr>
              <a:t> </a:t>
            </a:r>
            <a:r>
              <a:rPr lang="en-US" altLang="ja-JP" sz="1200">
                <a:solidFill>
                  <a:schemeClr val="bg1"/>
                </a:solidFill>
                <a:effectLst/>
              </a:rPr>
              <a:t>ASFEEL CO., LTD. </a:t>
            </a:r>
            <a:r>
              <a:rPr lang="en-US" altLang="ja-JP" sz="1200" i="0">
                <a:solidFill>
                  <a:schemeClr val="bg1"/>
                </a:solidFill>
                <a:effectLst/>
                <a:latin typeface="Open Sans"/>
              </a:rPr>
              <a:t> All Rights Reserved.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F7E2AEC-3F7D-0E5E-D63B-F70D51761E82}"/>
              </a:ext>
            </a:extLst>
          </p:cNvPr>
          <p:cNvSpPr txBox="1"/>
          <p:nvPr/>
        </p:nvSpPr>
        <p:spPr>
          <a:xfrm>
            <a:off x="145883" y="183987"/>
            <a:ext cx="6244159" cy="461665"/>
          </a:xfrm>
          <a:prstGeom prst="rect">
            <a:avLst/>
          </a:prstGeom>
          <a:noFill/>
        </p:spPr>
        <p:txBody>
          <a:bodyPr wrap="square" rIns="360000">
            <a:spAutoFit/>
          </a:bodyPr>
          <a:lstStyle/>
          <a:p>
            <a:r>
              <a:rPr kumimoji="1" lang="ja-JP" altLang="en-US" sz="2400" b="1">
                <a:solidFill>
                  <a:srgbClr val="0166B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詳細手順</a:t>
            </a:r>
            <a:endParaRPr lang="en-US" altLang="ja-JP" sz="2400" b="1">
              <a:solidFill>
                <a:srgbClr val="0166B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74EB945-F3F9-1589-83A7-C469A1163036}"/>
              </a:ext>
            </a:extLst>
          </p:cNvPr>
          <p:cNvSpPr txBox="1"/>
          <p:nvPr/>
        </p:nvSpPr>
        <p:spPr>
          <a:xfrm>
            <a:off x="145883" y="712292"/>
            <a:ext cx="6239288" cy="345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①大会要項・参加申込書様式等の書類をアップロード</a:t>
            </a:r>
          </a:p>
        </p:txBody>
      </p:sp>
      <p:sp>
        <p:nvSpPr>
          <p:cNvPr id="27" name="四角形: 角を丸くする 26">
            <a:extLst>
              <a:ext uri="{FF2B5EF4-FFF2-40B4-BE49-F238E27FC236}">
                <a16:creationId xmlns:a16="http://schemas.microsoft.com/office/drawing/2014/main" id="{DA7807FE-0962-1DFB-B832-34F5D910E834}"/>
              </a:ext>
            </a:extLst>
          </p:cNvPr>
          <p:cNvSpPr/>
          <p:nvPr/>
        </p:nvSpPr>
        <p:spPr>
          <a:xfrm>
            <a:off x="542750" y="-1611382"/>
            <a:ext cx="1192696" cy="28850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>
                <a:solidFill>
                  <a:schemeClr val="tx1"/>
                </a:solidFill>
              </a:rPr>
              <a:t>誰が</a:t>
            </a:r>
          </a:p>
        </p:txBody>
      </p:sp>
      <p:sp>
        <p:nvSpPr>
          <p:cNvPr id="28" name="四角形: 角を丸くする 27">
            <a:extLst>
              <a:ext uri="{FF2B5EF4-FFF2-40B4-BE49-F238E27FC236}">
                <a16:creationId xmlns:a16="http://schemas.microsoft.com/office/drawing/2014/main" id="{58784E1C-9A7A-6F97-C915-6C75A55E5E17}"/>
              </a:ext>
            </a:extLst>
          </p:cNvPr>
          <p:cNvSpPr/>
          <p:nvPr/>
        </p:nvSpPr>
        <p:spPr>
          <a:xfrm>
            <a:off x="542750" y="-1276961"/>
            <a:ext cx="1192696" cy="28850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>
                <a:solidFill>
                  <a:schemeClr val="tx1"/>
                </a:solidFill>
              </a:rPr>
              <a:t>どこで</a:t>
            </a:r>
          </a:p>
        </p:txBody>
      </p:sp>
      <p:sp>
        <p:nvSpPr>
          <p:cNvPr id="30" name="四角形: 角を丸くする 29">
            <a:extLst>
              <a:ext uri="{FF2B5EF4-FFF2-40B4-BE49-F238E27FC236}">
                <a16:creationId xmlns:a16="http://schemas.microsoft.com/office/drawing/2014/main" id="{D86DB7F8-D981-3EFD-5D0D-ABC80ED6DB81}"/>
              </a:ext>
            </a:extLst>
          </p:cNvPr>
          <p:cNvSpPr/>
          <p:nvPr/>
        </p:nvSpPr>
        <p:spPr>
          <a:xfrm>
            <a:off x="542750" y="-942541"/>
            <a:ext cx="1192696" cy="28850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>
                <a:solidFill>
                  <a:schemeClr val="tx1"/>
                </a:solidFill>
              </a:rPr>
              <a:t>何をする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BC2142F1-5A5B-9864-A039-52E53D177AC9}"/>
              </a:ext>
            </a:extLst>
          </p:cNvPr>
          <p:cNvSpPr txBox="1"/>
          <p:nvPr/>
        </p:nvSpPr>
        <p:spPr>
          <a:xfrm>
            <a:off x="1735446" y="-1595359"/>
            <a:ext cx="7323898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ja-JP" altLang="en-US" sz="1200">
                <a:latin typeface="游ゴシック"/>
                <a:ea typeface="游ゴシック"/>
              </a:rPr>
              <a:t>（関東高体連）〇〇競技専門部</a:t>
            </a:r>
            <a:endParaRPr lang="ja-JP" sz="1400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7BC871D6-01CC-470A-7240-4C3220892B6D}"/>
              </a:ext>
            </a:extLst>
          </p:cNvPr>
          <p:cNvSpPr txBox="1"/>
          <p:nvPr/>
        </p:nvSpPr>
        <p:spPr>
          <a:xfrm>
            <a:off x="1735446" y="-1263199"/>
            <a:ext cx="7323898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ja-JP" sz="1200">
                <a:latin typeface="游ゴシック"/>
                <a:ea typeface="游ゴシック"/>
              </a:rPr>
              <a:t>（関東高体連）</a:t>
            </a:r>
            <a:r>
              <a:rPr lang="ja-JP" altLang="en-US" sz="1200">
                <a:latin typeface="游ゴシック"/>
                <a:ea typeface="游ゴシック"/>
              </a:rPr>
              <a:t>〇〇</a:t>
            </a:r>
            <a:r>
              <a:rPr lang="ja-JP" sz="1200">
                <a:latin typeface="游ゴシック"/>
                <a:ea typeface="游ゴシック"/>
              </a:rPr>
              <a:t>競技</a:t>
            </a:r>
            <a:r>
              <a:rPr lang="ja-JP" altLang="en-US" sz="1200">
                <a:latin typeface="游ゴシック"/>
                <a:ea typeface="游ゴシック"/>
              </a:rPr>
              <a:t>専門部ページの編集モード</a:t>
            </a:r>
            <a:endParaRPr lang="en-US" altLang="zh-TW" sz="1200">
              <a:latin typeface="游ゴシック"/>
              <a:ea typeface="游ゴシック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D97EC89D-ABD6-9A0D-D810-BEA080675CB4}"/>
              </a:ext>
            </a:extLst>
          </p:cNvPr>
          <p:cNvSpPr txBox="1"/>
          <p:nvPr/>
        </p:nvSpPr>
        <p:spPr>
          <a:xfrm>
            <a:off x="1735446" y="-931038"/>
            <a:ext cx="7323898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ja-JP" altLang="en-US" sz="1200">
                <a:latin typeface="游ゴシック"/>
                <a:ea typeface="游ゴシック"/>
              </a:rPr>
              <a:t>「お知らせ」に各種書類（大会要項・参加申込書・プログラム原稿等）を掲載</a:t>
            </a:r>
          </a:p>
        </p:txBody>
      </p:sp>
      <p:pic>
        <p:nvPicPr>
          <p:cNvPr id="47" name="Picture 2" descr="アスフィール株式会社｜採用サイト｜職種と業務内容">
            <a:extLst>
              <a:ext uri="{FF2B5EF4-FFF2-40B4-BE49-F238E27FC236}">
                <a16:creationId xmlns:a16="http://schemas.microsoft.com/office/drawing/2014/main" id="{42B64642-37FC-5CEE-064F-0154A8BA4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6919" y="324130"/>
            <a:ext cx="984595" cy="19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" name="テキスト ボックス 162">
            <a:extLst>
              <a:ext uri="{FF2B5EF4-FFF2-40B4-BE49-F238E27FC236}">
                <a16:creationId xmlns:a16="http://schemas.microsoft.com/office/drawing/2014/main" id="{A06D595C-6E40-6599-0B2C-25503571521F}"/>
              </a:ext>
            </a:extLst>
          </p:cNvPr>
          <p:cNvSpPr txBox="1"/>
          <p:nvPr/>
        </p:nvSpPr>
        <p:spPr>
          <a:xfrm>
            <a:off x="204114" y="1127332"/>
            <a:ext cx="379535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１．関東高体連</a:t>
            </a:r>
            <a:r>
              <a:rPr lang="en-US" altLang="ja-JP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TOP</a:t>
            </a:r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ページ内</a:t>
            </a:r>
            <a:endParaRPr lang="en-US" altLang="ja-JP" sz="105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r>
              <a:rPr lang="en-US" altLang="ja-JP" sz="105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【</a:t>
            </a:r>
            <a:r>
              <a:rPr lang="ja-JP" altLang="en-US" sz="105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開催県</a:t>
            </a:r>
            <a:r>
              <a:rPr lang="en-US" altLang="ja-JP" sz="105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】</a:t>
            </a:r>
            <a:r>
              <a:rPr lang="ja-JP" altLang="en-US" sz="105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専門部委員長はこちら</a:t>
            </a:r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 をクリック</a:t>
            </a:r>
          </a:p>
        </p:txBody>
      </p:sp>
      <p:sp>
        <p:nvSpPr>
          <p:cNvPr id="166" name="テキスト ボックス 165">
            <a:extLst>
              <a:ext uri="{FF2B5EF4-FFF2-40B4-BE49-F238E27FC236}">
                <a16:creationId xmlns:a16="http://schemas.microsoft.com/office/drawing/2014/main" id="{FE1FF1E2-FC49-5C69-16C2-E666E37A5B12}"/>
              </a:ext>
            </a:extLst>
          </p:cNvPr>
          <p:cNvSpPr txBox="1"/>
          <p:nvPr/>
        </p:nvSpPr>
        <p:spPr>
          <a:xfrm>
            <a:off x="4953000" y="1128834"/>
            <a:ext cx="3534474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２．ご担当の競技専門部をクリック</a:t>
            </a:r>
          </a:p>
        </p:txBody>
      </p:sp>
      <p:pic>
        <p:nvPicPr>
          <p:cNvPr id="179" name="図 178">
            <a:extLst>
              <a:ext uri="{FF2B5EF4-FFF2-40B4-BE49-F238E27FC236}">
                <a16:creationId xmlns:a16="http://schemas.microsoft.com/office/drawing/2014/main" id="{A1559FD5-32A4-B439-1C5A-F0B09262CD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17895" y="4382807"/>
            <a:ext cx="1868680" cy="1710383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6" name="正方形/長方形 195">
            <a:extLst>
              <a:ext uri="{FF2B5EF4-FFF2-40B4-BE49-F238E27FC236}">
                <a16:creationId xmlns:a16="http://schemas.microsoft.com/office/drawing/2014/main" id="{7A750B90-8A78-5A51-72D3-FD597515C5B4}"/>
              </a:ext>
            </a:extLst>
          </p:cNvPr>
          <p:cNvSpPr/>
          <p:nvPr/>
        </p:nvSpPr>
        <p:spPr>
          <a:xfrm>
            <a:off x="366713" y="4362171"/>
            <a:ext cx="1293018" cy="4667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8" name="正方形/長方形 197">
            <a:extLst>
              <a:ext uri="{FF2B5EF4-FFF2-40B4-BE49-F238E27FC236}">
                <a16:creationId xmlns:a16="http://schemas.microsoft.com/office/drawing/2014/main" id="{09A31DC6-5EC4-4D61-63FB-4759CB9C84C8}"/>
              </a:ext>
            </a:extLst>
          </p:cNvPr>
          <p:cNvSpPr/>
          <p:nvPr/>
        </p:nvSpPr>
        <p:spPr>
          <a:xfrm>
            <a:off x="7637385" y="2500998"/>
            <a:ext cx="880404" cy="2264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ACE6AB1-3B88-CE29-C2CD-B9FB4C078314}"/>
              </a:ext>
            </a:extLst>
          </p:cNvPr>
          <p:cNvSpPr txBox="1"/>
          <p:nvPr/>
        </p:nvSpPr>
        <p:spPr>
          <a:xfrm>
            <a:off x="4953000" y="3967309"/>
            <a:ext cx="353447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３．アカウント通知書に記載の</a:t>
            </a:r>
            <a:endParaRPr lang="en-US" altLang="ja-JP" sz="105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　ログイン</a:t>
            </a:r>
            <a:r>
              <a:rPr lang="en-US" altLang="ja-JP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ID</a:t>
            </a:r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・パスワードでログイン</a:t>
            </a:r>
          </a:p>
        </p:txBody>
      </p:sp>
    </p:spTree>
    <p:extLst>
      <p:ext uri="{BB962C8B-B14F-4D97-AF65-F5344CB8AC3E}">
        <p14:creationId xmlns:p14="http://schemas.microsoft.com/office/powerpoint/2010/main" val="346424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46B4E-AAFB-28B8-2D07-A04706DD0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505E6672-5E75-6198-3FF3-36A45BACA48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382192" y="858442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505E6672-5E75-6198-3FF3-36A45BACA48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82192" y="858442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Rectangle 31" hidden="1">
            <a:extLst>
              <a:ext uri="{FF2B5EF4-FFF2-40B4-BE49-F238E27FC236}">
                <a16:creationId xmlns:a16="http://schemas.microsoft.com/office/drawing/2014/main" id="{27C3D341-0B36-E6A4-8DE3-A0A507BF5FC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81001" y="857251"/>
            <a:ext cx="119063" cy="119063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endParaRPr kumimoji="1" lang="ja-JP" altLang="en-US" sz="1800" kern="1200">
              <a:solidFill>
                <a:srgbClr val="FFFFFF"/>
              </a:solidFill>
              <a:latin typeface="Trebuchet MS" panose="020B0603020202020204" pitchFamily="34" charset="0"/>
              <a:ea typeface="Meiryo UI" panose="020B0604030504040204" pitchFamily="50" charset="-128"/>
              <a:sym typeface="Trebuchet MS" panose="020B0603020202020204" pitchFamily="34" charset="0"/>
            </a:endParaRPr>
          </a:p>
        </p:txBody>
      </p:sp>
      <p:sp>
        <p:nvSpPr>
          <p:cNvPr id="20" name="スライド番号プレースホルダー 19">
            <a:extLst>
              <a:ext uri="{FF2B5EF4-FFF2-40B4-BE49-F238E27FC236}">
                <a16:creationId xmlns:a16="http://schemas.microsoft.com/office/drawing/2014/main" id="{4A1F4A0F-83B3-F012-6900-FDC0BAB12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altLang="ja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4</a:t>
            </a:fld>
            <a:endParaRPr lang="ja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7F4C0DB-CF99-5E86-0D07-07399ABB2B2F}"/>
              </a:ext>
            </a:extLst>
          </p:cNvPr>
          <p:cNvSpPr txBox="1"/>
          <p:nvPr/>
        </p:nvSpPr>
        <p:spPr>
          <a:xfrm>
            <a:off x="2983524" y="6493385"/>
            <a:ext cx="4068743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altLang="ja-JP" sz="1200" i="0">
                <a:solidFill>
                  <a:schemeClr val="bg1"/>
                </a:solidFill>
                <a:effectLst/>
                <a:latin typeface="Open Sans"/>
              </a:rPr>
              <a:t>Copyright © </a:t>
            </a:r>
            <a:r>
              <a:rPr lang="en-US" altLang="ja-JP" sz="1200">
                <a:solidFill>
                  <a:schemeClr val="bg1"/>
                </a:solidFill>
                <a:latin typeface="Open Sans"/>
              </a:rPr>
              <a:t> </a:t>
            </a:r>
            <a:r>
              <a:rPr lang="en-US" altLang="ja-JP" sz="1200">
                <a:solidFill>
                  <a:schemeClr val="bg1"/>
                </a:solidFill>
                <a:effectLst/>
              </a:rPr>
              <a:t>ASFEEL CO., LTD. </a:t>
            </a:r>
            <a:r>
              <a:rPr lang="en-US" altLang="ja-JP" sz="1200" i="0">
                <a:solidFill>
                  <a:schemeClr val="bg1"/>
                </a:solidFill>
                <a:effectLst/>
                <a:latin typeface="Open Sans"/>
              </a:rPr>
              <a:t> All Rights Reserved.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5086A94-5CD1-5F63-F4BD-C4375FF13244}"/>
              </a:ext>
            </a:extLst>
          </p:cNvPr>
          <p:cNvSpPr txBox="1"/>
          <p:nvPr/>
        </p:nvSpPr>
        <p:spPr>
          <a:xfrm>
            <a:off x="145883" y="183987"/>
            <a:ext cx="6244159" cy="461665"/>
          </a:xfrm>
          <a:prstGeom prst="rect">
            <a:avLst/>
          </a:prstGeom>
          <a:noFill/>
        </p:spPr>
        <p:txBody>
          <a:bodyPr wrap="square" rIns="360000">
            <a:spAutoFit/>
          </a:bodyPr>
          <a:lstStyle/>
          <a:p>
            <a:r>
              <a:rPr kumimoji="1" lang="ja-JP" altLang="en-US" sz="2400" b="1">
                <a:solidFill>
                  <a:srgbClr val="0166B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詳細手順</a:t>
            </a:r>
            <a:endParaRPr lang="en-US" altLang="ja-JP" sz="2400" b="1">
              <a:solidFill>
                <a:srgbClr val="0166B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EFAFDD3-6D35-7CB4-7E2A-B9A83585421E}"/>
              </a:ext>
            </a:extLst>
          </p:cNvPr>
          <p:cNvSpPr txBox="1"/>
          <p:nvPr/>
        </p:nvSpPr>
        <p:spPr>
          <a:xfrm>
            <a:off x="145883" y="712292"/>
            <a:ext cx="6239288" cy="345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①大会要項・参加申込書様式等の書類をアップロード</a:t>
            </a:r>
          </a:p>
        </p:txBody>
      </p:sp>
      <p:sp>
        <p:nvSpPr>
          <p:cNvPr id="27" name="四角形: 角を丸くする 26">
            <a:extLst>
              <a:ext uri="{FF2B5EF4-FFF2-40B4-BE49-F238E27FC236}">
                <a16:creationId xmlns:a16="http://schemas.microsoft.com/office/drawing/2014/main" id="{47FAF3C5-EF43-EFB5-8F4F-60F677512538}"/>
              </a:ext>
            </a:extLst>
          </p:cNvPr>
          <p:cNvSpPr/>
          <p:nvPr/>
        </p:nvSpPr>
        <p:spPr>
          <a:xfrm>
            <a:off x="511659" y="-1265333"/>
            <a:ext cx="1192696" cy="28850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>
                <a:solidFill>
                  <a:schemeClr val="tx1"/>
                </a:solidFill>
              </a:rPr>
              <a:t>誰が</a:t>
            </a:r>
          </a:p>
        </p:txBody>
      </p:sp>
      <p:sp>
        <p:nvSpPr>
          <p:cNvPr id="28" name="四角形: 角を丸くする 27">
            <a:extLst>
              <a:ext uri="{FF2B5EF4-FFF2-40B4-BE49-F238E27FC236}">
                <a16:creationId xmlns:a16="http://schemas.microsoft.com/office/drawing/2014/main" id="{6BFDFF22-1891-36F7-0C22-0DFB7CB513CC}"/>
              </a:ext>
            </a:extLst>
          </p:cNvPr>
          <p:cNvSpPr/>
          <p:nvPr/>
        </p:nvSpPr>
        <p:spPr>
          <a:xfrm>
            <a:off x="511659" y="-930912"/>
            <a:ext cx="1192696" cy="28850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>
                <a:solidFill>
                  <a:schemeClr val="tx1"/>
                </a:solidFill>
              </a:rPr>
              <a:t>どこで</a:t>
            </a:r>
          </a:p>
        </p:txBody>
      </p:sp>
      <p:sp>
        <p:nvSpPr>
          <p:cNvPr id="30" name="四角形: 角を丸くする 29">
            <a:extLst>
              <a:ext uri="{FF2B5EF4-FFF2-40B4-BE49-F238E27FC236}">
                <a16:creationId xmlns:a16="http://schemas.microsoft.com/office/drawing/2014/main" id="{882429A7-B30D-E46F-4655-257696BD3985}"/>
              </a:ext>
            </a:extLst>
          </p:cNvPr>
          <p:cNvSpPr/>
          <p:nvPr/>
        </p:nvSpPr>
        <p:spPr>
          <a:xfrm>
            <a:off x="511659" y="-596492"/>
            <a:ext cx="1192696" cy="28850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>
                <a:solidFill>
                  <a:schemeClr val="tx1"/>
                </a:solidFill>
              </a:rPr>
              <a:t>何をする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396C2351-CB79-584D-26C4-15F378BA7E6F}"/>
              </a:ext>
            </a:extLst>
          </p:cNvPr>
          <p:cNvSpPr txBox="1"/>
          <p:nvPr/>
        </p:nvSpPr>
        <p:spPr>
          <a:xfrm>
            <a:off x="1704355" y="-1249310"/>
            <a:ext cx="7323898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ja-JP" altLang="en-US" sz="1200">
                <a:latin typeface="游ゴシック"/>
                <a:ea typeface="游ゴシック"/>
              </a:rPr>
              <a:t>（関東高体連）〇〇競技専門部</a:t>
            </a:r>
            <a:endParaRPr lang="ja-JP" sz="1400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70BBD2E7-6699-33AB-CB97-286019075855}"/>
              </a:ext>
            </a:extLst>
          </p:cNvPr>
          <p:cNvSpPr txBox="1"/>
          <p:nvPr/>
        </p:nvSpPr>
        <p:spPr>
          <a:xfrm>
            <a:off x="1704355" y="-917150"/>
            <a:ext cx="7323898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ja-JP" sz="1200">
                <a:latin typeface="游ゴシック"/>
                <a:ea typeface="游ゴシック"/>
              </a:rPr>
              <a:t>（関東高体連）</a:t>
            </a:r>
            <a:r>
              <a:rPr lang="ja-JP" altLang="en-US" sz="1200">
                <a:latin typeface="游ゴシック"/>
                <a:ea typeface="游ゴシック"/>
              </a:rPr>
              <a:t>〇〇</a:t>
            </a:r>
            <a:r>
              <a:rPr lang="ja-JP" sz="1200">
                <a:latin typeface="游ゴシック"/>
                <a:ea typeface="游ゴシック"/>
              </a:rPr>
              <a:t>競技</a:t>
            </a:r>
            <a:r>
              <a:rPr lang="ja-JP" altLang="en-US" sz="1200">
                <a:latin typeface="游ゴシック"/>
                <a:ea typeface="游ゴシック"/>
              </a:rPr>
              <a:t>専門部ページの編集モード</a:t>
            </a:r>
            <a:endParaRPr lang="en-US" altLang="zh-TW" sz="1200">
              <a:latin typeface="游ゴシック"/>
              <a:ea typeface="游ゴシック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5F0F4E83-BF70-64D8-5EB5-64635BF6BCB0}"/>
              </a:ext>
            </a:extLst>
          </p:cNvPr>
          <p:cNvSpPr txBox="1"/>
          <p:nvPr/>
        </p:nvSpPr>
        <p:spPr>
          <a:xfrm>
            <a:off x="1704355" y="-584989"/>
            <a:ext cx="7323898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ja-JP" altLang="en-US" sz="1200">
                <a:latin typeface="游ゴシック"/>
                <a:ea typeface="游ゴシック"/>
              </a:rPr>
              <a:t>「お知らせ」に各種書類（大会要項・参加申込書・プログラム原稿等）を掲載</a:t>
            </a:r>
          </a:p>
        </p:txBody>
      </p:sp>
      <p:pic>
        <p:nvPicPr>
          <p:cNvPr id="47" name="Picture 2" descr="アスフィール株式会社｜採用サイト｜職種と業務内容">
            <a:extLst>
              <a:ext uri="{FF2B5EF4-FFF2-40B4-BE49-F238E27FC236}">
                <a16:creationId xmlns:a16="http://schemas.microsoft.com/office/drawing/2014/main" id="{36B6504D-36B7-7F54-456C-C8CEDB551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6919" y="324130"/>
            <a:ext cx="984595" cy="19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図 16" descr="グラフィカル ユーザー インターフェイス, テキスト, アプリケーション, メール&#10;&#10;AI 生成コンテンツは誤りを含む可能性があります。">
            <a:extLst>
              <a:ext uri="{FF2B5EF4-FFF2-40B4-BE49-F238E27FC236}">
                <a16:creationId xmlns:a16="http://schemas.microsoft.com/office/drawing/2014/main" id="{B108B358-2A1B-6020-7412-6571990A67E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55738"/>
          <a:stretch>
            <a:fillRect/>
          </a:stretch>
        </p:blipFill>
        <p:spPr>
          <a:xfrm>
            <a:off x="204113" y="1598772"/>
            <a:ext cx="3795357" cy="17883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3714E3F-956D-C545-4571-ACF13E98869B}"/>
              </a:ext>
            </a:extLst>
          </p:cNvPr>
          <p:cNvSpPr txBox="1"/>
          <p:nvPr/>
        </p:nvSpPr>
        <p:spPr>
          <a:xfrm>
            <a:off x="204114" y="1127332"/>
            <a:ext cx="379535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４．</a:t>
            </a:r>
            <a:r>
              <a:rPr lang="en-US" altLang="ja-JP" sz="105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【</a:t>
            </a:r>
            <a:r>
              <a:rPr lang="ja-JP" altLang="en-US" sz="105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開催県</a:t>
            </a:r>
            <a:r>
              <a:rPr lang="en-US" altLang="ja-JP" sz="105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】</a:t>
            </a:r>
            <a:r>
              <a:rPr lang="ja-JP" altLang="en-US" sz="105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専門部委員長はこちら</a:t>
            </a:r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 をクリック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3F97386-787D-61FE-0844-CD92C738E156}"/>
              </a:ext>
            </a:extLst>
          </p:cNvPr>
          <p:cNvSpPr/>
          <p:nvPr/>
        </p:nvSpPr>
        <p:spPr>
          <a:xfrm>
            <a:off x="366713" y="2833206"/>
            <a:ext cx="1293018" cy="4667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5" name="図 24" descr="コンピューターのスクリーンショット&#10;&#10;AI 生成コンテンツは誤りを含む可能性があります。">
            <a:extLst>
              <a:ext uri="{FF2B5EF4-FFF2-40B4-BE49-F238E27FC236}">
                <a16:creationId xmlns:a16="http://schemas.microsoft.com/office/drawing/2014/main" id="{A9150E14-6BB4-8A69-D70E-726B0EA93B8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43242" b="10229"/>
          <a:stretch>
            <a:fillRect/>
          </a:stretch>
        </p:blipFill>
        <p:spPr>
          <a:xfrm>
            <a:off x="4356328" y="3032735"/>
            <a:ext cx="1926940" cy="31910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図 25" descr="コンピューターのスクリーンショット&#10;&#10;AI 生成コンテンツは誤りを含む可能性があります。">
            <a:extLst>
              <a:ext uri="{FF2B5EF4-FFF2-40B4-BE49-F238E27FC236}">
                <a16:creationId xmlns:a16="http://schemas.microsoft.com/office/drawing/2014/main" id="{2EBAB9C0-EE06-A593-925A-D9EDDAC9EBE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81594"/>
          <a:stretch>
            <a:fillRect/>
          </a:stretch>
        </p:blipFill>
        <p:spPr>
          <a:xfrm>
            <a:off x="4356328" y="1594303"/>
            <a:ext cx="1926940" cy="12623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8D82A59-5C13-3EE1-FFD9-382D8E9E89D8}"/>
              </a:ext>
            </a:extLst>
          </p:cNvPr>
          <p:cNvSpPr txBox="1"/>
          <p:nvPr/>
        </p:nvSpPr>
        <p:spPr>
          <a:xfrm>
            <a:off x="4356328" y="1127332"/>
            <a:ext cx="379535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５．該当箇所に要項や申込書様式をドラッグ</a:t>
            </a:r>
            <a:r>
              <a:rPr lang="en-US" altLang="ja-JP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&amp;</a:t>
            </a:r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ドロップで</a:t>
            </a:r>
            <a:endParaRPr lang="en-US" altLang="ja-JP" sz="105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　アップロードし、完了後に </a:t>
            </a:r>
            <a:r>
              <a:rPr lang="ja-JP" altLang="en-US" sz="1050" b="1" dirty="0">
                <a:solidFill>
                  <a:schemeClr val="bg1"/>
                </a:solidFill>
                <a:highlight>
                  <a:srgbClr val="0000FF"/>
                </a:highlight>
                <a:latin typeface="游ゴシック" panose="020B0400000000000000" pitchFamily="50" charset="-128"/>
                <a:ea typeface="游ゴシック" panose="020B0400000000000000" pitchFamily="50" charset="-128"/>
              </a:rPr>
              <a:t>　保存　 </a:t>
            </a:r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をタップ</a:t>
            </a:r>
            <a:r>
              <a:rPr lang="ja-JP" altLang="en-US" sz="1050" dirty="0">
                <a:highlight>
                  <a:srgbClr val="0000FF"/>
                </a:highlight>
                <a:latin typeface="游ゴシック" panose="020B0400000000000000" pitchFamily="50" charset="-128"/>
                <a:ea typeface="游ゴシック" panose="020B0400000000000000" pitchFamily="50" charset="-128"/>
              </a:rPr>
              <a:t>　 </a:t>
            </a:r>
          </a:p>
        </p:txBody>
      </p:sp>
      <p:pic>
        <p:nvPicPr>
          <p:cNvPr id="36" name="図 35" descr="アイコン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7DD9D278-F798-8AB7-3AE4-927F43A5452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53274" y="1919663"/>
            <a:ext cx="899012" cy="899012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7B02587E-4D6C-77E2-BB75-4DBAFC245F3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53274" y="3691958"/>
            <a:ext cx="899012" cy="899012"/>
          </a:xfrm>
          <a:prstGeom prst="rect">
            <a:avLst/>
          </a:prstGeom>
        </p:spPr>
      </p:pic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F603ABA4-F850-4946-2854-3D67FBF30D46}"/>
              </a:ext>
            </a:extLst>
          </p:cNvPr>
          <p:cNvSpPr txBox="1"/>
          <p:nvPr/>
        </p:nvSpPr>
        <p:spPr>
          <a:xfrm rot="5400000">
            <a:off x="5107869" y="2621941"/>
            <a:ext cx="4238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16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～</a:t>
            </a:r>
            <a:endParaRPr lang="en-US" altLang="ja-JP" sz="1600" b="1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/>
            <a:r>
              <a:rPr lang="ja-JP" altLang="en-US" sz="16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～</a:t>
            </a:r>
          </a:p>
        </p:txBody>
      </p:sp>
      <p:sp>
        <p:nvSpPr>
          <p:cNvPr id="40" name="矢印: 折線 39">
            <a:extLst>
              <a:ext uri="{FF2B5EF4-FFF2-40B4-BE49-F238E27FC236}">
                <a16:creationId xmlns:a16="http://schemas.microsoft.com/office/drawing/2014/main" id="{0088A9DF-6DB5-E0CF-B427-A0C1D9E2A0D1}"/>
              </a:ext>
            </a:extLst>
          </p:cNvPr>
          <p:cNvSpPr/>
          <p:nvPr/>
        </p:nvSpPr>
        <p:spPr>
          <a:xfrm rot="10800000">
            <a:off x="5346576" y="2833206"/>
            <a:ext cx="1926944" cy="562694"/>
          </a:xfrm>
          <a:prstGeom prst="ben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1" name="矢印: 折線 40">
            <a:extLst>
              <a:ext uri="{FF2B5EF4-FFF2-40B4-BE49-F238E27FC236}">
                <a16:creationId xmlns:a16="http://schemas.microsoft.com/office/drawing/2014/main" id="{53AEBF73-3B58-0949-EB0A-DAA6A5B0854D}"/>
              </a:ext>
            </a:extLst>
          </p:cNvPr>
          <p:cNvSpPr/>
          <p:nvPr/>
        </p:nvSpPr>
        <p:spPr>
          <a:xfrm rot="10800000">
            <a:off x="5346577" y="4528474"/>
            <a:ext cx="1926941" cy="553952"/>
          </a:xfrm>
          <a:prstGeom prst="ben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448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29084-B0F5-421B-86D3-232D537A1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DBA9D6B2-38F0-195A-9174-537D018960A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382192" y="858442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DBA9D6B2-38F0-195A-9174-537D018960A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82192" y="858442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Rectangle 31" hidden="1">
            <a:extLst>
              <a:ext uri="{FF2B5EF4-FFF2-40B4-BE49-F238E27FC236}">
                <a16:creationId xmlns:a16="http://schemas.microsoft.com/office/drawing/2014/main" id="{0BA53061-030F-4405-72A2-72818B6C3F9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81001" y="857251"/>
            <a:ext cx="119063" cy="119063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endParaRPr kumimoji="1" lang="ja-JP" altLang="en-US" sz="1800" kern="1200">
              <a:solidFill>
                <a:srgbClr val="FFFFFF"/>
              </a:solidFill>
              <a:latin typeface="Trebuchet MS" panose="020B0603020202020204" pitchFamily="34" charset="0"/>
              <a:ea typeface="Meiryo UI" panose="020B0604030504040204" pitchFamily="50" charset="-128"/>
              <a:sym typeface="Trebuchet MS" panose="020B0603020202020204" pitchFamily="34" charset="0"/>
            </a:endParaRPr>
          </a:p>
        </p:txBody>
      </p:sp>
      <p:sp>
        <p:nvSpPr>
          <p:cNvPr id="20" name="スライド番号プレースホルダー 19">
            <a:extLst>
              <a:ext uri="{FF2B5EF4-FFF2-40B4-BE49-F238E27FC236}">
                <a16:creationId xmlns:a16="http://schemas.microsoft.com/office/drawing/2014/main" id="{757DA084-BDE7-4F89-93D1-64FF3BBE9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altLang="ja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5</a:t>
            </a:fld>
            <a:endParaRPr lang="ja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D48C3BB-971B-14FF-F80D-2896D802844D}"/>
              </a:ext>
            </a:extLst>
          </p:cNvPr>
          <p:cNvSpPr txBox="1"/>
          <p:nvPr/>
        </p:nvSpPr>
        <p:spPr>
          <a:xfrm>
            <a:off x="2983524" y="6493385"/>
            <a:ext cx="4068743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altLang="ja-JP" sz="1200" i="0">
                <a:solidFill>
                  <a:schemeClr val="bg1"/>
                </a:solidFill>
                <a:effectLst/>
                <a:latin typeface="Open Sans"/>
              </a:rPr>
              <a:t>Copyright © </a:t>
            </a:r>
            <a:r>
              <a:rPr lang="en-US" altLang="ja-JP" sz="1200">
                <a:solidFill>
                  <a:schemeClr val="bg1"/>
                </a:solidFill>
                <a:latin typeface="Open Sans"/>
              </a:rPr>
              <a:t> </a:t>
            </a:r>
            <a:r>
              <a:rPr lang="en-US" altLang="ja-JP" sz="1200">
                <a:solidFill>
                  <a:schemeClr val="bg1"/>
                </a:solidFill>
                <a:effectLst/>
              </a:rPr>
              <a:t>ASFEEL CO., LTD. </a:t>
            </a:r>
            <a:r>
              <a:rPr lang="en-US" altLang="ja-JP" sz="1200" i="0">
                <a:solidFill>
                  <a:schemeClr val="bg1"/>
                </a:solidFill>
                <a:effectLst/>
                <a:latin typeface="Open Sans"/>
              </a:rPr>
              <a:t> All Rights Reserved.</a:t>
            </a:r>
          </a:p>
        </p:txBody>
      </p:sp>
      <p:pic>
        <p:nvPicPr>
          <p:cNvPr id="47" name="Picture 2" descr="アスフィール株式会社｜採用サイト｜職種と業務内容">
            <a:extLst>
              <a:ext uri="{FF2B5EF4-FFF2-40B4-BE49-F238E27FC236}">
                <a16:creationId xmlns:a16="http://schemas.microsoft.com/office/drawing/2014/main" id="{188E176E-F2DC-93FF-2371-812850E01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6919" y="324130"/>
            <a:ext cx="984595" cy="19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2DE1E6C-879C-CF44-A8B2-8AC7D2A8DBBA}"/>
              </a:ext>
            </a:extLst>
          </p:cNvPr>
          <p:cNvSpPr txBox="1"/>
          <p:nvPr/>
        </p:nvSpPr>
        <p:spPr>
          <a:xfrm>
            <a:off x="1564896" y="2890391"/>
            <a:ext cx="67762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3200" b="1" dirty="0"/>
              <a:t>提出された書類のダウンロード方法</a:t>
            </a:r>
            <a:endParaRPr kumimoji="1" lang="en-US" altLang="ja-JP" sz="3200" b="1" dirty="0"/>
          </a:p>
        </p:txBody>
      </p:sp>
    </p:spTree>
    <p:extLst>
      <p:ext uri="{BB962C8B-B14F-4D97-AF65-F5344CB8AC3E}">
        <p14:creationId xmlns:p14="http://schemas.microsoft.com/office/powerpoint/2010/main" val="1886495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55E6B-2236-038C-E1D7-310ED126B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66A92443-A0F6-2C0A-EFE5-23FC989BF7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0" y="1538429"/>
            <a:ext cx="3534474" cy="21515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図 5" descr="Web サイ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900FAE00-2EC1-C36D-943F-CC90D7B7B0B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35116"/>
          <a:stretch>
            <a:fillRect/>
          </a:stretch>
        </p:blipFill>
        <p:spPr>
          <a:xfrm>
            <a:off x="204113" y="1564232"/>
            <a:ext cx="3795359" cy="38706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11D89A03-A4F9-D88E-6921-349F021F7A6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382192" y="858442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95" imgH="394" progId="TCLayout.ActiveDocument.1">
                  <p:embed/>
                </p:oleObj>
              </mc:Choice>
              <mc:Fallback>
                <p:oleObj name="think-cell Slide" r:id="rId7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11D89A03-A4F9-D88E-6921-349F021F7A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82192" y="858442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Rectangle 31" hidden="1">
            <a:extLst>
              <a:ext uri="{FF2B5EF4-FFF2-40B4-BE49-F238E27FC236}">
                <a16:creationId xmlns:a16="http://schemas.microsoft.com/office/drawing/2014/main" id="{3AB43CA2-8A1B-0012-D0D5-1B91DBDD25C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81001" y="857251"/>
            <a:ext cx="119063" cy="119063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endParaRPr kumimoji="1" lang="ja-JP" altLang="en-US" sz="1800" kern="1200">
              <a:solidFill>
                <a:srgbClr val="FFFFFF"/>
              </a:solidFill>
              <a:latin typeface="Trebuchet MS" panose="020B0603020202020204" pitchFamily="34" charset="0"/>
              <a:ea typeface="Meiryo UI" panose="020B0604030504040204" pitchFamily="50" charset="-128"/>
              <a:sym typeface="Trebuchet MS" panose="020B0603020202020204" pitchFamily="34" charset="0"/>
            </a:endParaRPr>
          </a:p>
        </p:txBody>
      </p:sp>
      <p:sp>
        <p:nvSpPr>
          <p:cNvPr id="20" name="スライド番号プレースホルダー 19">
            <a:extLst>
              <a:ext uri="{FF2B5EF4-FFF2-40B4-BE49-F238E27FC236}">
                <a16:creationId xmlns:a16="http://schemas.microsoft.com/office/drawing/2014/main" id="{F01D8551-40D6-BD71-D8E2-D87561B91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altLang="ja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6</a:t>
            </a:fld>
            <a:endParaRPr lang="ja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54AC3D5-D474-F198-7E17-4C586A9DF4C4}"/>
              </a:ext>
            </a:extLst>
          </p:cNvPr>
          <p:cNvSpPr txBox="1"/>
          <p:nvPr/>
        </p:nvSpPr>
        <p:spPr>
          <a:xfrm>
            <a:off x="2983524" y="6493385"/>
            <a:ext cx="4068743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altLang="ja-JP" sz="1200" i="0">
                <a:solidFill>
                  <a:schemeClr val="bg1"/>
                </a:solidFill>
                <a:effectLst/>
                <a:latin typeface="Open Sans"/>
              </a:rPr>
              <a:t>Copyright © </a:t>
            </a:r>
            <a:r>
              <a:rPr lang="en-US" altLang="ja-JP" sz="1200">
                <a:solidFill>
                  <a:schemeClr val="bg1"/>
                </a:solidFill>
                <a:latin typeface="Open Sans"/>
              </a:rPr>
              <a:t> </a:t>
            </a:r>
            <a:r>
              <a:rPr lang="en-US" altLang="ja-JP" sz="1200">
                <a:solidFill>
                  <a:schemeClr val="bg1"/>
                </a:solidFill>
                <a:effectLst/>
              </a:rPr>
              <a:t>ASFEEL CO., LTD. </a:t>
            </a:r>
            <a:r>
              <a:rPr lang="en-US" altLang="ja-JP" sz="1200" i="0">
                <a:solidFill>
                  <a:schemeClr val="bg1"/>
                </a:solidFill>
                <a:effectLst/>
                <a:latin typeface="Open Sans"/>
              </a:rPr>
              <a:t> All Rights Reserved.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4F613E8-47FC-4D76-4906-83B386589415}"/>
              </a:ext>
            </a:extLst>
          </p:cNvPr>
          <p:cNvSpPr txBox="1"/>
          <p:nvPr/>
        </p:nvSpPr>
        <p:spPr>
          <a:xfrm>
            <a:off x="145883" y="183987"/>
            <a:ext cx="6244159" cy="461665"/>
          </a:xfrm>
          <a:prstGeom prst="rect">
            <a:avLst/>
          </a:prstGeom>
          <a:noFill/>
        </p:spPr>
        <p:txBody>
          <a:bodyPr wrap="square" rIns="360000">
            <a:spAutoFit/>
          </a:bodyPr>
          <a:lstStyle/>
          <a:p>
            <a:r>
              <a:rPr kumimoji="1" lang="ja-JP" altLang="en-US" sz="2400" b="1">
                <a:solidFill>
                  <a:srgbClr val="0166B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詳細手順</a:t>
            </a:r>
            <a:endParaRPr lang="en-US" altLang="ja-JP" sz="2400" b="1">
              <a:solidFill>
                <a:srgbClr val="0166B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05A6B99-3DC1-824C-18DF-228663BC606C}"/>
              </a:ext>
            </a:extLst>
          </p:cNvPr>
          <p:cNvSpPr txBox="1"/>
          <p:nvPr/>
        </p:nvSpPr>
        <p:spPr>
          <a:xfrm>
            <a:off x="145883" y="712292"/>
            <a:ext cx="8521036" cy="597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②提出された書類のダウンロード　</a:t>
            </a:r>
            <a:r>
              <a:rPr lang="en-US" altLang="ja-JP" sz="1400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※</a:t>
            </a:r>
            <a:r>
              <a:rPr lang="ja-JP" altLang="en-US" sz="1400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申込書が提出されるとメール通知が届きます。</a:t>
            </a:r>
            <a:endParaRPr lang="en-US" altLang="ja-JP" sz="1400" dirty="0">
              <a:solidFill>
                <a:srgbClr val="FF000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endParaRPr lang="ja-JP" altLang="en-US" b="1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7" name="四角形: 角を丸くする 26">
            <a:extLst>
              <a:ext uri="{FF2B5EF4-FFF2-40B4-BE49-F238E27FC236}">
                <a16:creationId xmlns:a16="http://schemas.microsoft.com/office/drawing/2014/main" id="{E963DAED-6B92-0BA3-C10B-66B86885CF06}"/>
              </a:ext>
            </a:extLst>
          </p:cNvPr>
          <p:cNvSpPr/>
          <p:nvPr/>
        </p:nvSpPr>
        <p:spPr>
          <a:xfrm>
            <a:off x="542750" y="-1611382"/>
            <a:ext cx="1192696" cy="28850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>
                <a:solidFill>
                  <a:schemeClr val="tx1"/>
                </a:solidFill>
              </a:rPr>
              <a:t>誰が</a:t>
            </a:r>
          </a:p>
        </p:txBody>
      </p:sp>
      <p:sp>
        <p:nvSpPr>
          <p:cNvPr id="28" name="四角形: 角を丸くする 27">
            <a:extLst>
              <a:ext uri="{FF2B5EF4-FFF2-40B4-BE49-F238E27FC236}">
                <a16:creationId xmlns:a16="http://schemas.microsoft.com/office/drawing/2014/main" id="{712E7D72-6432-BF35-DA36-18699C77249D}"/>
              </a:ext>
            </a:extLst>
          </p:cNvPr>
          <p:cNvSpPr/>
          <p:nvPr/>
        </p:nvSpPr>
        <p:spPr>
          <a:xfrm>
            <a:off x="542750" y="-1276961"/>
            <a:ext cx="1192696" cy="28850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>
                <a:solidFill>
                  <a:schemeClr val="tx1"/>
                </a:solidFill>
              </a:rPr>
              <a:t>どこで</a:t>
            </a:r>
          </a:p>
        </p:txBody>
      </p:sp>
      <p:sp>
        <p:nvSpPr>
          <p:cNvPr id="30" name="四角形: 角を丸くする 29">
            <a:extLst>
              <a:ext uri="{FF2B5EF4-FFF2-40B4-BE49-F238E27FC236}">
                <a16:creationId xmlns:a16="http://schemas.microsoft.com/office/drawing/2014/main" id="{933B59BA-2ED5-1642-CD5B-41C7C56D4469}"/>
              </a:ext>
            </a:extLst>
          </p:cNvPr>
          <p:cNvSpPr/>
          <p:nvPr/>
        </p:nvSpPr>
        <p:spPr>
          <a:xfrm>
            <a:off x="542750" y="-942541"/>
            <a:ext cx="1192696" cy="28850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>
                <a:solidFill>
                  <a:schemeClr val="tx1"/>
                </a:solidFill>
              </a:rPr>
              <a:t>何をする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E5CF02C1-14D1-BF54-55E6-2A69A1AC2833}"/>
              </a:ext>
            </a:extLst>
          </p:cNvPr>
          <p:cNvSpPr txBox="1"/>
          <p:nvPr/>
        </p:nvSpPr>
        <p:spPr>
          <a:xfrm>
            <a:off x="1735446" y="-1595359"/>
            <a:ext cx="7323898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ja-JP" altLang="en-US" sz="1200">
                <a:latin typeface="游ゴシック"/>
                <a:ea typeface="游ゴシック"/>
              </a:rPr>
              <a:t>（関東高体連）〇〇競技専門部</a:t>
            </a:r>
            <a:endParaRPr lang="ja-JP" sz="1400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BCE399C5-595F-8DAC-3920-A3F82E45CD6C}"/>
              </a:ext>
            </a:extLst>
          </p:cNvPr>
          <p:cNvSpPr txBox="1"/>
          <p:nvPr/>
        </p:nvSpPr>
        <p:spPr>
          <a:xfrm>
            <a:off x="1735446" y="-1263199"/>
            <a:ext cx="7323898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ja-JP" sz="1200">
                <a:latin typeface="游ゴシック"/>
                <a:ea typeface="游ゴシック"/>
              </a:rPr>
              <a:t>（関東高体連）</a:t>
            </a:r>
            <a:r>
              <a:rPr lang="ja-JP" altLang="en-US" sz="1200">
                <a:latin typeface="游ゴシック"/>
                <a:ea typeface="游ゴシック"/>
              </a:rPr>
              <a:t>〇〇</a:t>
            </a:r>
            <a:r>
              <a:rPr lang="ja-JP" sz="1200">
                <a:latin typeface="游ゴシック"/>
                <a:ea typeface="游ゴシック"/>
              </a:rPr>
              <a:t>競技</a:t>
            </a:r>
            <a:r>
              <a:rPr lang="ja-JP" altLang="en-US" sz="1200">
                <a:latin typeface="游ゴシック"/>
                <a:ea typeface="游ゴシック"/>
              </a:rPr>
              <a:t>専門部ページの編集モード</a:t>
            </a:r>
            <a:endParaRPr lang="en-US" altLang="zh-TW" sz="1200">
              <a:latin typeface="游ゴシック"/>
              <a:ea typeface="游ゴシック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4157F236-4E73-C16E-7BBC-EDDFBFFC5BC8}"/>
              </a:ext>
            </a:extLst>
          </p:cNvPr>
          <p:cNvSpPr txBox="1"/>
          <p:nvPr/>
        </p:nvSpPr>
        <p:spPr>
          <a:xfrm>
            <a:off x="1735446" y="-931038"/>
            <a:ext cx="7323898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ja-JP" altLang="en-US" sz="1200">
                <a:latin typeface="游ゴシック"/>
                <a:ea typeface="游ゴシック"/>
              </a:rPr>
              <a:t>「お知らせ」に各種書類（大会要項・参加申込書・プログラム原稿等）を掲載</a:t>
            </a:r>
          </a:p>
        </p:txBody>
      </p:sp>
      <p:pic>
        <p:nvPicPr>
          <p:cNvPr id="47" name="Picture 2" descr="アスフィール株式会社｜採用サイト｜職種と業務内容">
            <a:extLst>
              <a:ext uri="{FF2B5EF4-FFF2-40B4-BE49-F238E27FC236}">
                <a16:creationId xmlns:a16="http://schemas.microsoft.com/office/drawing/2014/main" id="{79F6CB47-4F97-6534-B6C9-30C6EFA92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6919" y="324130"/>
            <a:ext cx="984595" cy="19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" name="テキスト ボックス 162">
            <a:extLst>
              <a:ext uri="{FF2B5EF4-FFF2-40B4-BE49-F238E27FC236}">
                <a16:creationId xmlns:a16="http://schemas.microsoft.com/office/drawing/2014/main" id="{1B0C9D74-9BD1-7A21-3D05-D6483F8C95D4}"/>
              </a:ext>
            </a:extLst>
          </p:cNvPr>
          <p:cNvSpPr txBox="1"/>
          <p:nvPr/>
        </p:nvSpPr>
        <p:spPr>
          <a:xfrm>
            <a:off x="204114" y="1127332"/>
            <a:ext cx="379535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１．関東高体連</a:t>
            </a:r>
            <a:r>
              <a:rPr lang="en-US" altLang="ja-JP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TOP</a:t>
            </a:r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ページ内</a:t>
            </a:r>
            <a:endParaRPr lang="en-US" altLang="ja-JP" sz="105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r>
              <a:rPr lang="en-US" altLang="ja-JP" sz="105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【</a:t>
            </a:r>
            <a:r>
              <a:rPr lang="ja-JP" altLang="en-US" sz="105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開催県</a:t>
            </a:r>
            <a:r>
              <a:rPr lang="en-US" altLang="ja-JP" sz="105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】</a:t>
            </a:r>
            <a:r>
              <a:rPr lang="ja-JP" altLang="en-US" sz="105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専門部委員長はこちら</a:t>
            </a:r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 をクリック</a:t>
            </a:r>
          </a:p>
        </p:txBody>
      </p:sp>
      <p:sp>
        <p:nvSpPr>
          <p:cNvPr id="166" name="テキスト ボックス 165">
            <a:extLst>
              <a:ext uri="{FF2B5EF4-FFF2-40B4-BE49-F238E27FC236}">
                <a16:creationId xmlns:a16="http://schemas.microsoft.com/office/drawing/2014/main" id="{6E77B912-627C-4532-C614-1FA69854B18F}"/>
              </a:ext>
            </a:extLst>
          </p:cNvPr>
          <p:cNvSpPr txBox="1"/>
          <p:nvPr/>
        </p:nvSpPr>
        <p:spPr>
          <a:xfrm>
            <a:off x="4953000" y="1128834"/>
            <a:ext cx="3534474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２．ご担当の競技専門部をクリック</a:t>
            </a:r>
          </a:p>
        </p:txBody>
      </p:sp>
      <p:pic>
        <p:nvPicPr>
          <p:cNvPr id="179" name="図 178">
            <a:extLst>
              <a:ext uri="{FF2B5EF4-FFF2-40B4-BE49-F238E27FC236}">
                <a16:creationId xmlns:a16="http://schemas.microsoft.com/office/drawing/2014/main" id="{9A590C19-5CB1-3C13-4BCF-D3A7972026F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17895" y="4382807"/>
            <a:ext cx="1868680" cy="1710383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6" name="正方形/長方形 195">
            <a:extLst>
              <a:ext uri="{FF2B5EF4-FFF2-40B4-BE49-F238E27FC236}">
                <a16:creationId xmlns:a16="http://schemas.microsoft.com/office/drawing/2014/main" id="{4C8F17FD-22B4-62DF-722E-BBA3373F7F15}"/>
              </a:ext>
            </a:extLst>
          </p:cNvPr>
          <p:cNvSpPr/>
          <p:nvPr/>
        </p:nvSpPr>
        <p:spPr>
          <a:xfrm>
            <a:off x="366713" y="4362171"/>
            <a:ext cx="1293018" cy="4667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8" name="正方形/長方形 197">
            <a:extLst>
              <a:ext uri="{FF2B5EF4-FFF2-40B4-BE49-F238E27FC236}">
                <a16:creationId xmlns:a16="http://schemas.microsoft.com/office/drawing/2014/main" id="{AE98FEBC-4BB0-5D27-939C-0975424E1F3A}"/>
              </a:ext>
            </a:extLst>
          </p:cNvPr>
          <p:cNvSpPr/>
          <p:nvPr/>
        </p:nvSpPr>
        <p:spPr>
          <a:xfrm>
            <a:off x="7637385" y="2500998"/>
            <a:ext cx="880404" cy="2264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BF75FC0-9BB7-8144-44C2-D65AF0DCCE78}"/>
              </a:ext>
            </a:extLst>
          </p:cNvPr>
          <p:cNvSpPr txBox="1"/>
          <p:nvPr/>
        </p:nvSpPr>
        <p:spPr>
          <a:xfrm>
            <a:off x="4953000" y="3967309"/>
            <a:ext cx="353447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３．アカウント通知書に記載の</a:t>
            </a:r>
            <a:endParaRPr lang="en-US" altLang="ja-JP" sz="105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　ログイン</a:t>
            </a:r>
            <a:r>
              <a:rPr lang="en-US" altLang="ja-JP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ID</a:t>
            </a:r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・パスワードでログイン</a:t>
            </a:r>
          </a:p>
        </p:txBody>
      </p:sp>
    </p:spTree>
    <p:extLst>
      <p:ext uri="{BB962C8B-B14F-4D97-AF65-F5344CB8AC3E}">
        <p14:creationId xmlns:p14="http://schemas.microsoft.com/office/powerpoint/2010/main" val="1821719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F9E17-E973-F280-43C3-4707B4B29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0E5621CF-6793-A936-12DE-097066640A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750" y="1612711"/>
            <a:ext cx="3896085" cy="15368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8308A84C-CCAC-98E8-4D4C-9DACEEEA9BD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382192" y="858442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395" imgH="394" progId="TCLayout.ActiveDocument.1">
                  <p:embed/>
                </p:oleObj>
              </mc:Choice>
              <mc:Fallback>
                <p:oleObj name="think-cell Slide" r:id="rId6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8308A84C-CCAC-98E8-4D4C-9DACEEEA9B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82192" y="858442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Rectangle 31" hidden="1">
            <a:extLst>
              <a:ext uri="{FF2B5EF4-FFF2-40B4-BE49-F238E27FC236}">
                <a16:creationId xmlns:a16="http://schemas.microsoft.com/office/drawing/2014/main" id="{E7111BBB-7FEE-66E9-C3AA-CBB2F542F20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81001" y="857251"/>
            <a:ext cx="119063" cy="119063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endParaRPr kumimoji="1" lang="ja-JP" altLang="en-US" sz="1800" kern="1200">
              <a:solidFill>
                <a:srgbClr val="FFFFFF"/>
              </a:solidFill>
              <a:latin typeface="Trebuchet MS" panose="020B0603020202020204" pitchFamily="34" charset="0"/>
              <a:ea typeface="Meiryo UI" panose="020B0604030504040204" pitchFamily="50" charset="-128"/>
              <a:sym typeface="Trebuchet MS" panose="020B0603020202020204" pitchFamily="34" charset="0"/>
            </a:endParaRPr>
          </a:p>
        </p:txBody>
      </p:sp>
      <p:sp>
        <p:nvSpPr>
          <p:cNvPr id="20" name="スライド番号プレースホルダー 19">
            <a:extLst>
              <a:ext uri="{FF2B5EF4-FFF2-40B4-BE49-F238E27FC236}">
                <a16:creationId xmlns:a16="http://schemas.microsoft.com/office/drawing/2014/main" id="{DE6985AB-5FE2-D9E5-373E-48D7D7C74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altLang="ja" smtClean="0"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7</a:t>
            </a:fld>
            <a:endParaRPr lang="ja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F1458AF-B54C-E017-32AC-252EECF31A0C}"/>
              </a:ext>
            </a:extLst>
          </p:cNvPr>
          <p:cNvSpPr txBox="1"/>
          <p:nvPr/>
        </p:nvSpPr>
        <p:spPr>
          <a:xfrm>
            <a:off x="2983524" y="6493385"/>
            <a:ext cx="4068743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altLang="ja-JP" sz="1200" i="0">
                <a:solidFill>
                  <a:schemeClr val="bg1"/>
                </a:solidFill>
                <a:effectLst/>
                <a:latin typeface="Open Sans"/>
              </a:rPr>
              <a:t>Copyright © </a:t>
            </a:r>
            <a:r>
              <a:rPr lang="en-US" altLang="ja-JP" sz="1200">
                <a:solidFill>
                  <a:schemeClr val="bg1"/>
                </a:solidFill>
                <a:latin typeface="Open Sans"/>
              </a:rPr>
              <a:t> </a:t>
            </a:r>
            <a:r>
              <a:rPr lang="en-US" altLang="ja-JP" sz="1200">
                <a:solidFill>
                  <a:schemeClr val="bg1"/>
                </a:solidFill>
                <a:effectLst/>
              </a:rPr>
              <a:t>ASFEEL CO., LTD. </a:t>
            </a:r>
            <a:r>
              <a:rPr lang="en-US" altLang="ja-JP" sz="1200" i="0">
                <a:solidFill>
                  <a:schemeClr val="bg1"/>
                </a:solidFill>
                <a:effectLst/>
                <a:latin typeface="Open Sans"/>
              </a:rPr>
              <a:t> All Rights Reserved.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01E53AA-2FF8-04E2-1740-5183B096C299}"/>
              </a:ext>
            </a:extLst>
          </p:cNvPr>
          <p:cNvSpPr txBox="1"/>
          <p:nvPr/>
        </p:nvSpPr>
        <p:spPr>
          <a:xfrm>
            <a:off x="145883" y="183987"/>
            <a:ext cx="6244159" cy="461665"/>
          </a:xfrm>
          <a:prstGeom prst="rect">
            <a:avLst/>
          </a:prstGeom>
          <a:noFill/>
        </p:spPr>
        <p:txBody>
          <a:bodyPr wrap="square" rIns="360000">
            <a:spAutoFit/>
          </a:bodyPr>
          <a:lstStyle/>
          <a:p>
            <a:r>
              <a:rPr kumimoji="1" lang="ja-JP" altLang="en-US" sz="2400" b="1">
                <a:solidFill>
                  <a:srgbClr val="0166B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詳細手順</a:t>
            </a:r>
            <a:endParaRPr lang="en-US" altLang="ja-JP" sz="2400" b="1">
              <a:solidFill>
                <a:srgbClr val="0166B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1AD11EE-BF0A-ACF1-1910-8DE2FF212ECB}"/>
              </a:ext>
            </a:extLst>
          </p:cNvPr>
          <p:cNvSpPr txBox="1"/>
          <p:nvPr/>
        </p:nvSpPr>
        <p:spPr>
          <a:xfrm>
            <a:off x="145883" y="712292"/>
            <a:ext cx="6239288" cy="345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②提出された書類のダウンロード</a:t>
            </a:r>
          </a:p>
        </p:txBody>
      </p:sp>
      <p:sp>
        <p:nvSpPr>
          <p:cNvPr id="27" name="四角形: 角を丸くする 26">
            <a:extLst>
              <a:ext uri="{FF2B5EF4-FFF2-40B4-BE49-F238E27FC236}">
                <a16:creationId xmlns:a16="http://schemas.microsoft.com/office/drawing/2014/main" id="{FB47D5D7-CFED-8C4E-F5B5-48DFDD2D7C6D}"/>
              </a:ext>
            </a:extLst>
          </p:cNvPr>
          <p:cNvSpPr/>
          <p:nvPr/>
        </p:nvSpPr>
        <p:spPr>
          <a:xfrm>
            <a:off x="542750" y="-1611382"/>
            <a:ext cx="1192696" cy="28850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>
                <a:solidFill>
                  <a:schemeClr val="tx1"/>
                </a:solidFill>
              </a:rPr>
              <a:t>誰が</a:t>
            </a:r>
          </a:p>
        </p:txBody>
      </p:sp>
      <p:sp>
        <p:nvSpPr>
          <p:cNvPr id="28" name="四角形: 角を丸くする 27">
            <a:extLst>
              <a:ext uri="{FF2B5EF4-FFF2-40B4-BE49-F238E27FC236}">
                <a16:creationId xmlns:a16="http://schemas.microsoft.com/office/drawing/2014/main" id="{FF08D141-FED8-59A1-14BB-74FD58F939DF}"/>
              </a:ext>
            </a:extLst>
          </p:cNvPr>
          <p:cNvSpPr/>
          <p:nvPr/>
        </p:nvSpPr>
        <p:spPr>
          <a:xfrm>
            <a:off x="542750" y="-1276961"/>
            <a:ext cx="1192696" cy="28850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>
                <a:solidFill>
                  <a:schemeClr val="tx1"/>
                </a:solidFill>
              </a:rPr>
              <a:t>どこで</a:t>
            </a:r>
          </a:p>
        </p:txBody>
      </p:sp>
      <p:sp>
        <p:nvSpPr>
          <p:cNvPr id="30" name="四角形: 角を丸くする 29">
            <a:extLst>
              <a:ext uri="{FF2B5EF4-FFF2-40B4-BE49-F238E27FC236}">
                <a16:creationId xmlns:a16="http://schemas.microsoft.com/office/drawing/2014/main" id="{14318F85-11DD-F66E-1B79-A18D45F2FC53}"/>
              </a:ext>
            </a:extLst>
          </p:cNvPr>
          <p:cNvSpPr/>
          <p:nvPr/>
        </p:nvSpPr>
        <p:spPr>
          <a:xfrm>
            <a:off x="542750" y="-942541"/>
            <a:ext cx="1192696" cy="28850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>
                <a:solidFill>
                  <a:schemeClr val="tx1"/>
                </a:solidFill>
              </a:rPr>
              <a:t>何をする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BD375CAC-CD00-A9FF-DC33-F60ABAA4060F}"/>
              </a:ext>
            </a:extLst>
          </p:cNvPr>
          <p:cNvSpPr txBox="1"/>
          <p:nvPr/>
        </p:nvSpPr>
        <p:spPr>
          <a:xfrm>
            <a:off x="1735446" y="-1595359"/>
            <a:ext cx="7323898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ja-JP" altLang="en-US" sz="1200">
                <a:latin typeface="游ゴシック"/>
                <a:ea typeface="游ゴシック"/>
              </a:rPr>
              <a:t>（関東高体連）〇〇競技専門部</a:t>
            </a:r>
            <a:endParaRPr lang="ja-JP" sz="1400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3601C2DC-53F5-0CC5-8E51-0105BE72DDAF}"/>
              </a:ext>
            </a:extLst>
          </p:cNvPr>
          <p:cNvSpPr txBox="1"/>
          <p:nvPr/>
        </p:nvSpPr>
        <p:spPr>
          <a:xfrm>
            <a:off x="1735446" y="-1263199"/>
            <a:ext cx="7323898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ja-JP" sz="1200">
                <a:latin typeface="游ゴシック"/>
                <a:ea typeface="游ゴシック"/>
              </a:rPr>
              <a:t>（関東高体連）</a:t>
            </a:r>
            <a:r>
              <a:rPr lang="ja-JP" altLang="en-US" sz="1200">
                <a:latin typeface="游ゴシック"/>
                <a:ea typeface="游ゴシック"/>
              </a:rPr>
              <a:t>〇〇</a:t>
            </a:r>
            <a:r>
              <a:rPr lang="ja-JP" sz="1200">
                <a:latin typeface="游ゴシック"/>
                <a:ea typeface="游ゴシック"/>
              </a:rPr>
              <a:t>競技</a:t>
            </a:r>
            <a:r>
              <a:rPr lang="ja-JP" altLang="en-US" sz="1200">
                <a:latin typeface="游ゴシック"/>
                <a:ea typeface="游ゴシック"/>
              </a:rPr>
              <a:t>専門部ページの編集モード</a:t>
            </a:r>
            <a:endParaRPr lang="en-US" altLang="zh-TW" sz="1200">
              <a:latin typeface="游ゴシック"/>
              <a:ea typeface="游ゴシック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6FBE30A3-5F95-7C9E-C9AE-4EF4EE4ABACB}"/>
              </a:ext>
            </a:extLst>
          </p:cNvPr>
          <p:cNvSpPr txBox="1"/>
          <p:nvPr/>
        </p:nvSpPr>
        <p:spPr>
          <a:xfrm>
            <a:off x="1735446" y="-931038"/>
            <a:ext cx="7323898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ja-JP" altLang="en-US" sz="1200">
                <a:latin typeface="游ゴシック"/>
                <a:ea typeface="游ゴシック"/>
              </a:rPr>
              <a:t>「お知らせ」に各種書類（大会要項・参加申込書・プログラム原稿等）を掲載</a:t>
            </a:r>
          </a:p>
        </p:txBody>
      </p:sp>
      <p:pic>
        <p:nvPicPr>
          <p:cNvPr id="47" name="Picture 2" descr="アスフィール株式会社｜採用サイト｜職種と業務内容">
            <a:extLst>
              <a:ext uri="{FF2B5EF4-FFF2-40B4-BE49-F238E27FC236}">
                <a16:creationId xmlns:a16="http://schemas.microsoft.com/office/drawing/2014/main" id="{0636210B-C742-410F-CE90-85510BBB36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6919" y="324130"/>
            <a:ext cx="984595" cy="19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" name="テキスト ボックス 162">
            <a:extLst>
              <a:ext uri="{FF2B5EF4-FFF2-40B4-BE49-F238E27FC236}">
                <a16:creationId xmlns:a16="http://schemas.microsoft.com/office/drawing/2014/main" id="{F84F0C32-76D7-1731-959C-266FCCAA5F91}"/>
              </a:ext>
            </a:extLst>
          </p:cNvPr>
          <p:cNvSpPr txBox="1"/>
          <p:nvPr/>
        </p:nvSpPr>
        <p:spPr>
          <a:xfrm>
            <a:off x="204114" y="1127332"/>
            <a:ext cx="379535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４．登山専門部のページ上部に表示されるボタンより、</a:t>
            </a:r>
            <a:endParaRPr lang="en-US" altLang="ja-JP" sz="105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　「管理ページ」をクリック</a:t>
            </a:r>
          </a:p>
        </p:txBody>
      </p:sp>
      <p:sp>
        <p:nvSpPr>
          <p:cNvPr id="196" name="正方形/長方形 195">
            <a:extLst>
              <a:ext uri="{FF2B5EF4-FFF2-40B4-BE49-F238E27FC236}">
                <a16:creationId xmlns:a16="http://schemas.microsoft.com/office/drawing/2014/main" id="{0226E55B-20A4-023D-E79A-8B6E2D7EFA46}"/>
              </a:ext>
            </a:extLst>
          </p:cNvPr>
          <p:cNvSpPr/>
          <p:nvPr/>
        </p:nvSpPr>
        <p:spPr>
          <a:xfrm>
            <a:off x="1540565" y="2425579"/>
            <a:ext cx="659710" cy="2476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8E0DB269-CAEC-837C-BCDD-301D5ADC452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22055"/>
          <a:stretch>
            <a:fillRect/>
          </a:stretch>
        </p:blipFill>
        <p:spPr>
          <a:xfrm>
            <a:off x="507177" y="4194045"/>
            <a:ext cx="3810000" cy="18054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7C1987C-093E-8A57-FB3E-6EDBBCDAC293}"/>
              </a:ext>
            </a:extLst>
          </p:cNvPr>
          <p:cNvSpPr txBox="1"/>
          <p:nvPr/>
        </p:nvSpPr>
        <p:spPr>
          <a:xfrm>
            <a:off x="204114" y="3697556"/>
            <a:ext cx="5179292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５．管理ページの“</a:t>
            </a:r>
            <a:r>
              <a:rPr lang="en-US" altLang="ja-JP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Google Drive </a:t>
            </a:r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アップロード先フォルダ一覧”部分</a:t>
            </a:r>
            <a:endParaRPr lang="en-US" altLang="ja-JP" sz="105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　「</a:t>
            </a:r>
            <a:r>
              <a:rPr lang="en-US" altLang="ja-JP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2025</a:t>
            </a:r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年度」をクリック</a:t>
            </a:r>
          </a:p>
        </p:txBody>
      </p:sp>
      <p:sp>
        <p:nvSpPr>
          <p:cNvPr id="198" name="正方形/長方形 197">
            <a:extLst>
              <a:ext uri="{FF2B5EF4-FFF2-40B4-BE49-F238E27FC236}">
                <a16:creationId xmlns:a16="http://schemas.microsoft.com/office/drawing/2014/main" id="{DAE1B4FF-937A-5010-03E7-135D7549C21A}"/>
              </a:ext>
            </a:extLst>
          </p:cNvPr>
          <p:cNvSpPr/>
          <p:nvPr/>
        </p:nvSpPr>
        <p:spPr>
          <a:xfrm>
            <a:off x="1382817" y="4963600"/>
            <a:ext cx="352629" cy="2264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EB1FD292-5DB8-7F83-59F6-CA414E2B07E3}"/>
              </a:ext>
            </a:extLst>
          </p:cNvPr>
          <p:cNvSpPr txBox="1"/>
          <p:nvPr/>
        </p:nvSpPr>
        <p:spPr>
          <a:xfrm>
            <a:off x="4906749" y="1127508"/>
            <a:ext cx="44184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６．提出フォーム内の各フォルダにアクセス</a:t>
            </a:r>
            <a:endParaRPr lang="en-US" altLang="ja-JP" sz="105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　・参加申込書（事務局承認済み）</a:t>
            </a:r>
            <a:endParaRPr lang="en-US" altLang="ja-JP" sz="105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　　　　　　　　　　　→各都県会長の承認がされた参加申込書</a:t>
            </a:r>
            <a:endParaRPr lang="en-US" altLang="ja-JP" sz="105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　・その他提出書類→参加申込書以外の提出書類等</a:t>
            </a:r>
          </a:p>
        </p:txBody>
      </p:sp>
      <p:pic>
        <p:nvPicPr>
          <p:cNvPr id="41" name="図 40">
            <a:extLst>
              <a:ext uri="{FF2B5EF4-FFF2-40B4-BE49-F238E27FC236}">
                <a16:creationId xmlns:a16="http://schemas.microsoft.com/office/drawing/2014/main" id="{871C7015-9D5E-A1AB-A1B3-F2662D7D2EC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69133" y="2025222"/>
            <a:ext cx="1515553" cy="4243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二等辺三角形 43">
            <a:extLst>
              <a:ext uri="{FF2B5EF4-FFF2-40B4-BE49-F238E27FC236}">
                <a16:creationId xmlns:a16="http://schemas.microsoft.com/office/drawing/2014/main" id="{66D57856-92BF-7ED0-A9BD-88FFE64012CF}"/>
              </a:ext>
            </a:extLst>
          </p:cNvPr>
          <p:cNvSpPr/>
          <p:nvPr/>
        </p:nvSpPr>
        <p:spPr>
          <a:xfrm rot="5400000">
            <a:off x="6661321" y="2125700"/>
            <a:ext cx="292100" cy="223398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6" name="図 45">
            <a:extLst>
              <a:ext uri="{FF2B5EF4-FFF2-40B4-BE49-F238E27FC236}">
                <a16:creationId xmlns:a16="http://schemas.microsoft.com/office/drawing/2014/main" id="{7C4EE31E-C6DA-7FAC-EA09-11C52D083A1E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4619" b="4653"/>
          <a:stretch>
            <a:fillRect/>
          </a:stretch>
        </p:blipFill>
        <p:spPr>
          <a:xfrm>
            <a:off x="7030056" y="2025222"/>
            <a:ext cx="2333194" cy="406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4B619030-4490-8BA2-ABDA-C5B0D0AAAF8F}"/>
              </a:ext>
            </a:extLst>
          </p:cNvPr>
          <p:cNvGrpSpPr/>
          <p:nvPr/>
        </p:nvGrpSpPr>
        <p:grpSpPr>
          <a:xfrm>
            <a:off x="5198374" y="4229289"/>
            <a:ext cx="2823789" cy="2043386"/>
            <a:chOff x="4905795" y="2973967"/>
            <a:chExt cx="4418401" cy="3197299"/>
          </a:xfrm>
        </p:grpSpPr>
        <p:pic>
          <p:nvPicPr>
            <p:cNvPr id="49" name="図 48">
              <a:extLst>
                <a:ext uri="{FF2B5EF4-FFF2-40B4-BE49-F238E27FC236}">
                  <a16:creationId xmlns:a16="http://schemas.microsoft.com/office/drawing/2014/main" id="{3524A4DD-FAD9-58C1-6A29-08B1FCA1F3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rcRect l="1" r="51110"/>
            <a:stretch>
              <a:fillRect/>
            </a:stretch>
          </p:blipFill>
          <p:spPr>
            <a:xfrm>
              <a:off x="4905795" y="2973967"/>
              <a:ext cx="4418401" cy="319729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0" name="図 49">
              <a:extLst>
                <a:ext uri="{FF2B5EF4-FFF2-40B4-BE49-F238E27FC236}">
                  <a16:creationId xmlns:a16="http://schemas.microsoft.com/office/drawing/2014/main" id="{8AFEE1CC-94DE-16D7-C3BF-AD5B247DC6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harpenSoften amount="-76000"/>
                      </a14:imgEffect>
                    </a14:imgLayer>
                  </a14:imgProps>
                </a:ext>
              </a:extLst>
            </a:blip>
            <a:srcRect l="1" t="21074" r="51110"/>
            <a:stretch>
              <a:fillRect/>
            </a:stretch>
          </p:blipFill>
          <p:spPr>
            <a:xfrm>
              <a:off x="4905795" y="3647758"/>
              <a:ext cx="4418401" cy="252350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3CFDD6FE-CC49-11A6-063C-EFDEBAB5B914}"/>
              </a:ext>
            </a:extLst>
          </p:cNvPr>
          <p:cNvSpPr txBox="1"/>
          <p:nvPr/>
        </p:nvSpPr>
        <p:spPr>
          <a:xfrm>
            <a:off x="4649937" y="3700623"/>
            <a:ext cx="441840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７．表示されている参加申込書ファイルをドラッグで全て選択し、</a:t>
            </a:r>
            <a:endParaRPr lang="en-US" altLang="ja-JP" sz="105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lang="ja-JP" altLang="en-US" sz="105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　下記赤枠のダウンロードボタンを押し、全てダウンロードする</a:t>
            </a:r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1815F049-04C6-641C-FDEB-8ACBB146D6ED}"/>
              </a:ext>
            </a:extLst>
          </p:cNvPr>
          <p:cNvSpPr/>
          <p:nvPr/>
        </p:nvSpPr>
        <p:spPr>
          <a:xfrm>
            <a:off x="5902804" y="4276298"/>
            <a:ext cx="180975" cy="1643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3" name="図 52">
            <a:extLst>
              <a:ext uri="{FF2B5EF4-FFF2-40B4-BE49-F238E27FC236}">
                <a16:creationId xmlns:a16="http://schemas.microsoft.com/office/drawing/2014/main" id="{E66C3826-ABCB-F291-1767-902D1FA7B1FD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2452" t="2376" r="84829" b="90399"/>
          <a:stretch>
            <a:fillRect/>
          </a:stretch>
        </p:blipFill>
        <p:spPr>
          <a:xfrm>
            <a:off x="8181248" y="4229289"/>
            <a:ext cx="1376927" cy="1294482"/>
          </a:xfrm>
          <a:prstGeom prst="rect">
            <a:avLst/>
          </a:prstGeom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400AD768-E653-42F0-999A-D386C5E2C010}"/>
              </a:ext>
            </a:extLst>
          </p:cNvPr>
          <p:cNvCxnSpPr>
            <a:stCxn id="52" idx="3"/>
            <a:endCxn id="53" idx="1"/>
          </p:cNvCxnSpPr>
          <p:nvPr/>
        </p:nvCxnSpPr>
        <p:spPr>
          <a:xfrm>
            <a:off x="6083779" y="4358452"/>
            <a:ext cx="2097469" cy="51807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図 5">
            <a:extLst>
              <a:ext uri="{FF2B5EF4-FFF2-40B4-BE49-F238E27FC236}">
                <a16:creationId xmlns:a16="http://schemas.microsoft.com/office/drawing/2014/main" id="{AF4CF431-5A60-8DDD-79D8-04BFFD391F1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30056" y="2717642"/>
            <a:ext cx="1735679" cy="406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二等辺三角形 6">
            <a:extLst>
              <a:ext uri="{FF2B5EF4-FFF2-40B4-BE49-F238E27FC236}">
                <a16:creationId xmlns:a16="http://schemas.microsoft.com/office/drawing/2014/main" id="{FC3272D8-FF9B-1358-FF9F-B6FE0E64584E}"/>
              </a:ext>
            </a:extLst>
          </p:cNvPr>
          <p:cNvSpPr/>
          <p:nvPr/>
        </p:nvSpPr>
        <p:spPr>
          <a:xfrm rot="5400000">
            <a:off x="6661321" y="2820285"/>
            <a:ext cx="292100" cy="223398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64692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GSNGF3XSYKgMdxNwKVpx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GSNGF3XSYKgMdxNwKVpx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jV8S9l3RpG1iRWXBI6wK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jV8S9l3RpG1iRWXBI6wK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jV8S9l3RpG1iRWXBI6wK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GSNGF3XSYKgMdxNwKVpxQ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jV8S9l3RpG1iRWXBI6wK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jV8S9l3RpG1iRWXBI6wK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jV8S9l3RpG1iRWXBI6wK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GSNGF3XSYKgMdxNwKVpx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_BCG Grid 16:9">
  <a:themeElements>
    <a:clrScheme name="Custom 79">
      <a:dk1>
        <a:srgbClr val="575757"/>
      </a:dk1>
      <a:lt1>
        <a:sysClr val="window" lastClr="FFFFFF"/>
      </a:lt1>
      <a:dk2>
        <a:srgbClr val="0070C0"/>
      </a:dk2>
      <a:lt2>
        <a:srgbClr val="F2F2F2"/>
      </a:lt2>
      <a:accent1>
        <a:srgbClr val="0070C0"/>
      </a:accent1>
      <a:accent2>
        <a:srgbClr val="00B0F0"/>
      </a:accent2>
      <a:accent3>
        <a:srgbClr val="FFC000"/>
      </a:accent3>
      <a:accent4>
        <a:srgbClr val="92D050"/>
      </a:accent4>
      <a:accent5>
        <a:srgbClr val="6E6F73"/>
      </a:accent5>
      <a:accent6>
        <a:srgbClr val="295E7E"/>
      </a:accent6>
      <a:hlink>
        <a:srgbClr val="2E3558"/>
      </a:hlink>
      <a:folHlink>
        <a:srgbClr val="2E3558"/>
      </a:folHlink>
    </a:clrScheme>
    <a:fontScheme name="BCG Trebuchet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29BA74"/>
        </a:solidFill>
        <a:ln w="9525" cap="rnd" cmpd="sng" algn="ctr">
          <a:solidFill>
            <a:srgbClr val="29BA74"/>
          </a:solidFill>
          <a:prstDash val="solid"/>
          <a:round/>
          <a:headEnd type="none" w="med" len="med"/>
          <a:tailEnd type="none" w="med" len="med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spcAft>
            <a:spcPts val="1000"/>
          </a:spcAft>
          <a:defRPr sz="1200" dirty="0" err="1" smtClean="0">
            <a:solidFill>
              <a:srgbClr val="FFFFFF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 cap="rnd">
          <a:solidFill>
            <a:schemeClr val="tx1">
              <a:lumMod val="60000"/>
              <a:lumOff val="40000"/>
            </a:schemeClr>
          </a:solidFill>
          <a:prstDash val="solid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9525" cap="rnd">
          <a:noFill/>
          <a:prstDash val="solid"/>
          <a:round/>
        </a:ln>
        <a:extLst>
          <a:ext uri="{909E8E84-426E-40DD-AFC4-6F175D3DCCD1}">
            <a14:hiddenFill xmlns:a14="http://schemas.microsoft.com/office/drawing/2010/main">
              <a:solidFill>
                <a:srgbClr val="29BA74"/>
              </a:solidFill>
            </a14:hiddenFill>
          </a:ext>
        </a:extLst>
      </a:spPr>
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err="1" smtClean="0">
            <a:solidFill>
              <a:srgbClr val="575757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/>
  <a:custClrLst>
    <a:custClr name="Custom Color">
      <a:srgbClr val="37373A"/>
    </a:custClr>
    <a:custClr name="Custom Color">
      <a:srgbClr val="2E3558"/>
    </a:custClr>
    <a:custClr name="Custom Color">
      <a:srgbClr val="30C1D7"/>
    </a:custClr>
    <a:custClr name="Custom Color">
      <a:srgbClr val="670F31"/>
    </a:custClr>
    <a:custClr name="Custom Color">
      <a:srgbClr val="E71C57"/>
    </a:custClr>
  </a:custClrLst>
  <a:extLst>
    <a:ext uri="{05A4C25C-085E-4340-85A3-A5531E510DB2}">
      <thm15:themeFamily xmlns:thm15="http://schemas.microsoft.com/office/thememl/2012/main" name="blank.potx" id="{F3C9A9EC-4B4A-4AD3-94B4-98994E8C5084}" vid="{74992BC4-5D8A-4B70-AC39-A66B5A4F8C14}"/>
    </a:ext>
  </a:extLst>
</a:theme>
</file>

<file path=ppt/theme/theme2.xml><?xml version="1.0" encoding="utf-8"?>
<a:theme xmlns:a="http://schemas.openxmlformats.org/drawingml/2006/main" name="2_BCG Grid 16:9">
  <a:themeElements>
    <a:clrScheme name="Custom 79">
      <a:dk1>
        <a:srgbClr val="575757"/>
      </a:dk1>
      <a:lt1>
        <a:sysClr val="window" lastClr="FFFFFF"/>
      </a:lt1>
      <a:dk2>
        <a:srgbClr val="0070C0"/>
      </a:dk2>
      <a:lt2>
        <a:srgbClr val="F2F2F2"/>
      </a:lt2>
      <a:accent1>
        <a:srgbClr val="0070C0"/>
      </a:accent1>
      <a:accent2>
        <a:srgbClr val="00B0F0"/>
      </a:accent2>
      <a:accent3>
        <a:srgbClr val="FFC000"/>
      </a:accent3>
      <a:accent4>
        <a:srgbClr val="92D050"/>
      </a:accent4>
      <a:accent5>
        <a:srgbClr val="6E6F73"/>
      </a:accent5>
      <a:accent6>
        <a:srgbClr val="295E7E"/>
      </a:accent6>
      <a:hlink>
        <a:srgbClr val="2E3558"/>
      </a:hlink>
      <a:folHlink>
        <a:srgbClr val="2E3558"/>
      </a:folHlink>
    </a:clrScheme>
    <a:fontScheme name="BCG Trebuchet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29BA74"/>
        </a:solidFill>
        <a:ln w="9525" cap="rnd" cmpd="sng" algn="ctr">
          <a:solidFill>
            <a:srgbClr val="29BA74"/>
          </a:solidFill>
          <a:prstDash val="solid"/>
          <a:round/>
          <a:headEnd type="none" w="med" len="med"/>
          <a:tailEnd type="none" w="med" len="med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spcAft>
            <a:spcPts val="1000"/>
          </a:spcAft>
          <a:defRPr sz="1200" dirty="0" err="1" smtClean="0">
            <a:solidFill>
              <a:srgbClr val="FFFFFF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 cap="rnd">
          <a:solidFill>
            <a:schemeClr val="tx1">
              <a:lumMod val="60000"/>
              <a:lumOff val="40000"/>
            </a:schemeClr>
          </a:solidFill>
          <a:prstDash val="solid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9525" cap="rnd">
          <a:noFill/>
          <a:prstDash val="solid"/>
          <a:round/>
        </a:ln>
        <a:extLst>
          <a:ext uri="{909E8E84-426E-40DD-AFC4-6F175D3DCCD1}">
            <a14:hiddenFill xmlns:a14="http://schemas.microsoft.com/office/drawing/2010/main">
              <a:solidFill>
                <a:srgbClr val="29BA74"/>
              </a:solidFill>
            </a14:hiddenFill>
          </a:ext>
        </a:extLst>
      </a:spPr>
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err="1" smtClean="0">
            <a:solidFill>
              <a:srgbClr val="575757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/>
  <a:custClrLst>
    <a:custClr name="Custom Color">
      <a:srgbClr val="37373A"/>
    </a:custClr>
    <a:custClr name="Custom Color">
      <a:srgbClr val="2E3558"/>
    </a:custClr>
    <a:custClr name="Custom Color">
      <a:srgbClr val="30C1D7"/>
    </a:custClr>
    <a:custClr name="Custom Color">
      <a:srgbClr val="670F31"/>
    </a:custClr>
    <a:custClr name="Custom Color">
      <a:srgbClr val="E71C57"/>
    </a:custClr>
  </a:custClrLst>
  <a:extLst>
    <a:ext uri="{05A4C25C-085E-4340-85A3-A5531E510DB2}">
      <thm15:themeFamily xmlns:thm15="http://schemas.microsoft.com/office/thememl/2012/main" name="blank.potx" id="{F3C9A9EC-4B4A-4AD3-94B4-98994E8C5084}" vid="{74992BC4-5D8A-4B70-AC39-A66B5A4F8C14}"/>
    </a:ext>
  </a:extLst>
</a:theme>
</file>

<file path=ppt/theme/theme3.xml><?xml version="1.0" encoding="utf-8"?>
<a:theme xmlns:a="http://schemas.openxmlformats.org/drawingml/2006/main" name="レトロスペクト">
  <a:themeElements>
    <a:clrScheme name="レトロスペクト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レトロスペク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レトロスペクト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4.xml><?xml version="1.0" encoding="utf-8"?>
<a:theme xmlns:a="http://schemas.openxmlformats.org/drawingml/2006/main" name="3_BCG Grid 16:9">
  <a:themeElements>
    <a:clrScheme name="Custom 79">
      <a:dk1>
        <a:srgbClr val="575757"/>
      </a:dk1>
      <a:lt1>
        <a:sysClr val="window" lastClr="FFFFFF"/>
      </a:lt1>
      <a:dk2>
        <a:srgbClr val="0070C0"/>
      </a:dk2>
      <a:lt2>
        <a:srgbClr val="F2F2F2"/>
      </a:lt2>
      <a:accent1>
        <a:srgbClr val="0070C0"/>
      </a:accent1>
      <a:accent2>
        <a:srgbClr val="00B0F0"/>
      </a:accent2>
      <a:accent3>
        <a:srgbClr val="FFC000"/>
      </a:accent3>
      <a:accent4>
        <a:srgbClr val="92D050"/>
      </a:accent4>
      <a:accent5>
        <a:srgbClr val="6E6F73"/>
      </a:accent5>
      <a:accent6>
        <a:srgbClr val="295E7E"/>
      </a:accent6>
      <a:hlink>
        <a:srgbClr val="2E3558"/>
      </a:hlink>
      <a:folHlink>
        <a:srgbClr val="2E3558"/>
      </a:folHlink>
    </a:clrScheme>
    <a:fontScheme name="BCG Trebuchet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29BA74"/>
        </a:solidFill>
        <a:ln w="9525" cap="rnd" cmpd="sng" algn="ctr">
          <a:solidFill>
            <a:srgbClr val="29BA74"/>
          </a:solidFill>
          <a:prstDash val="solid"/>
          <a:round/>
          <a:headEnd type="none" w="med" len="med"/>
          <a:tailEnd type="none" w="med" len="med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spcAft>
            <a:spcPts val="1000"/>
          </a:spcAft>
          <a:defRPr sz="1200" dirty="0" err="1" smtClean="0">
            <a:solidFill>
              <a:srgbClr val="FFFFFF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 cap="rnd">
          <a:solidFill>
            <a:schemeClr val="tx1">
              <a:lumMod val="60000"/>
              <a:lumOff val="40000"/>
            </a:schemeClr>
          </a:solidFill>
          <a:prstDash val="solid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9525" cap="rnd">
          <a:noFill/>
          <a:prstDash val="solid"/>
          <a:round/>
        </a:ln>
        <a:extLst>
          <a:ext uri="{909E8E84-426E-40DD-AFC4-6F175D3DCCD1}">
            <a14:hiddenFill xmlns:a14="http://schemas.microsoft.com/office/drawing/2010/main">
              <a:solidFill>
                <a:srgbClr val="29BA74"/>
              </a:solidFill>
            </a14:hiddenFill>
          </a:ext>
        </a:extLst>
      </a:spPr>
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err="1" smtClean="0">
            <a:solidFill>
              <a:srgbClr val="575757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/>
  <a:custClrLst>
    <a:custClr name="Custom Color">
      <a:srgbClr val="37373A"/>
    </a:custClr>
    <a:custClr name="Custom Color">
      <a:srgbClr val="2E3558"/>
    </a:custClr>
    <a:custClr name="Custom Color">
      <a:srgbClr val="30C1D7"/>
    </a:custClr>
    <a:custClr name="Custom Color">
      <a:srgbClr val="670F31"/>
    </a:custClr>
    <a:custClr name="Custom Color">
      <a:srgbClr val="E71C57"/>
    </a:custClr>
  </a:custClrLst>
  <a:extLst>
    <a:ext uri="{05A4C25C-085E-4340-85A3-A5531E510DB2}">
      <thm15:themeFamily xmlns:thm15="http://schemas.microsoft.com/office/thememl/2012/main" name="blank.potx" id="{F3C9A9EC-4B4A-4AD3-94B4-98994E8C5084}" vid="{74992BC4-5D8A-4B70-AC39-A66B5A4F8C14}"/>
    </a:ext>
  </a:extLst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00b4a78-7cd9-4ad1-9312-9e61205b6819">
      <Terms xmlns="http://schemas.microsoft.com/office/infopath/2007/PartnerControls"/>
    </lcf76f155ced4ddcb4097134ff3c332f>
    <TaxCatchAll xmlns="8fb76959-5722-49be-af14-dd9e0cfd229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4E241D1B64DA4F468C89186740401B53" ma:contentTypeVersion="16" ma:contentTypeDescription="新しいドキュメントを作成します。" ma:contentTypeScope="" ma:versionID="c85f2bca4bcc329d1a2e875f6c4a7b4c">
  <xsd:schema xmlns:xsd="http://www.w3.org/2001/XMLSchema" xmlns:xs="http://www.w3.org/2001/XMLSchema" xmlns:p="http://schemas.microsoft.com/office/2006/metadata/properties" xmlns:ns2="900b4a78-7cd9-4ad1-9312-9e61205b6819" xmlns:ns3="8fb76959-5722-49be-af14-dd9e0cfd2298" targetNamespace="http://schemas.microsoft.com/office/2006/metadata/properties" ma:root="true" ma:fieldsID="752aac090055bb71f80b5ba3ef7d7671" ns2:_="" ns3:_="">
    <xsd:import namespace="900b4a78-7cd9-4ad1-9312-9e61205b6819"/>
    <xsd:import namespace="8fb76959-5722-49be-af14-dd9e0cfd229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0b4a78-7cd9-4ad1-9312-9e61205b681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画像タグ" ma:readOnly="false" ma:fieldId="{5cf76f15-5ced-4ddc-b409-7134ff3c332f}" ma:taxonomyMulti="true" ma:sspId="cf883488-3cb2-4d62-83ba-a49226da49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76959-5722-49be-af14-dd9e0cfd2298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2acc838d-0b6d-4d17-ab42-eb980138cffd}" ma:internalName="TaxCatchAll" ma:showField="CatchAllData" ma:web="8fb76959-5722-49be-af14-dd9e0cfd229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3F3CEAD-A2F1-4015-AF21-A17FAE13C48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6675D09-F526-4F08-9EB7-9F8B55D82816}">
  <ds:schemaRefs>
    <ds:schemaRef ds:uri="8fb76959-5722-49be-af14-dd9e0cfd2298"/>
    <ds:schemaRef ds:uri="900b4a78-7cd9-4ad1-9312-9e61205b6819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infopath/2007/PartnerControl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2B475AA5-C979-441B-B5BD-B5C59C8F8F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00b4a78-7cd9-4ad1-9312-9e61205b6819"/>
    <ds:schemaRef ds:uri="8fb76959-5722-49be-af14-dd9e0cfd229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606</Words>
  <Application>Microsoft Office PowerPoint</Application>
  <PresentationFormat>A4 210 x 297 mm</PresentationFormat>
  <Paragraphs>86</Paragraphs>
  <Slides>7</Slides>
  <Notes>6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4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20" baseType="lpstr">
      <vt:lpstr>Meiryo UI</vt:lpstr>
      <vt:lpstr>ＭＳ Ｐゴシック (太字)</vt:lpstr>
      <vt:lpstr>游ゴシック</vt:lpstr>
      <vt:lpstr>Arial</vt:lpstr>
      <vt:lpstr>Calibri</vt:lpstr>
      <vt:lpstr>Calibri Light</vt:lpstr>
      <vt:lpstr>Open Sans</vt:lpstr>
      <vt:lpstr>Trebuchet MS</vt:lpstr>
      <vt:lpstr>1_BCG Grid 16:9</vt:lpstr>
      <vt:lpstr>2_BCG Grid 16:9</vt:lpstr>
      <vt:lpstr>レトロスペクト</vt:lpstr>
      <vt:lpstr>3_BCG Grid 16:9</vt:lpstr>
      <vt:lpstr>think-cell Slide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チーム運営を効率化しながら、 生徒の学びの質をグンっと高める 「部活アプリ Plus」のご紹介</dc:title>
  <dc:creator>member</dc:creator>
  <cp:lastModifiedBy>アスフィール 興津 拓</cp:lastModifiedBy>
  <cp:revision>1</cp:revision>
  <cp:lastPrinted>2025-05-21T07:34:17Z</cp:lastPrinted>
  <dcterms:modified xsi:type="dcterms:W3CDTF">2025-12-03T01:26:17Z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0x0101004E241D1B64DA4F468C89186740401B53</vt:lpwstr>
  </property>
  <property fmtid="{D5CDD505-2E9C-101B-9397-08002B2CF9AE}" pid="3" name="MediaServiceImageTags">
    <vt:lpwstr/>
  </property>
</Properties>
</file>